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48" r:id="rId2"/>
    <p:sldMasterId id="2147483734" r:id="rId3"/>
    <p:sldMasterId id="2147483759" r:id="rId4"/>
  </p:sldMasterIdLst>
  <p:notesMasterIdLst>
    <p:notesMasterId r:id="rId17"/>
  </p:notesMasterIdLst>
  <p:handoutMasterIdLst>
    <p:handoutMasterId r:id="rId18"/>
  </p:handoutMasterIdLst>
  <p:sldIdLst>
    <p:sldId id="341" r:id="rId5"/>
    <p:sldId id="420" r:id="rId6"/>
    <p:sldId id="439" r:id="rId7"/>
    <p:sldId id="440" r:id="rId8"/>
    <p:sldId id="427" r:id="rId9"/>
    <p:sldId id="422" r:id="rId10"/>
    <p:sldId id="423" r:id="rId11"/>
    <p:sldId id="424" r:id="rId12"/>
    <p:sldId id="441" r:id="rId13"/>
    <p:sldId id="426" r:id="rId14"/>
    <p:sldId id="410" r:id="rId15"/>
    <p:sldId id="381" r:id="rId16"/>
  </p:sldIdLst>
  <p:sldSz cx="9144000" cy="5143500" type="screen16x9"/>
  <p:notesSz cx="7026275" cy="9312275"/>
  <p:custDataLst>
    <p:tags r:id="rId19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C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75" autoAdjust="0"/>
    <p:restoredTop sz="94665" autoAdjust="0"/>
  </p:normalViewPr>
  <p:slideViewPr>
    <p:cSldViewPr snapToGrid="0" snapToObjects="1">
      <p:cViewPr varScale="1">
        <p:scale>
          <a:sx n="137" d="100"/>
          <a:sy n="137" d="100"/>
        </p:scale>
        <p:origin x="1272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373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4929" cy="465108"/>
          </a:xfrm>
          <a:prstGeom prst="rect">
            <a:avLst/>
          </a:prstGeom>
        </p:spPr>
        <p:txBody>
          <a:bodyPr vert="horz" lIns="93353" tIns="46676" rIns="93353" bIns="46676" rtlCol="0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776" y="1"/>
            <a:ext cx="3044929" cy="465108"/>
          </a:xfrm>
          <a:prstGeom prst="rect">
            <a:avLst/>
          </a:prstGeom>
        </p:spPr>
        <p:txBody>
          <a:bodyPr vert="horz" lIns="93353" tIns="46676" rIns="93353" bIns="46676" rtlCol="0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AA7842C-BE08-5A48-ACB7-A5C9F869738A}" type="datetimeFigureOut">
              <a:rPr lang="en-US"/>
              <a:pPr>
                <a:defRPr/>
              </a:pPr>
              <a:t>9/7/18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722"/>
            <a:ext cx="3044929" cy="465108"/>
          </a:xfrm>
          <a:prstGeom prst="rect">
            <a:avLst/>
          </a:prstGeom>
        </p:spPr>
        <p:txBody>
          <a:bodyPr vert="horz" lIns="93353" tIns="46676" rIns="93353" bIns="46676" rtlCol="0" anchor="b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776" y="8845722"/>
            <a:ext cx="3044929" cy="465108"/>
          </a:xfrm>
          <a:prstGeom prst="rect">
            <a:avLst/>
          </a:prstGeom>
        </p:spPr>
        <p:txBody>
          <a:bodyPr vert="horz" lIns="93353" tIns="46676" rIns="93353" bIns="46676" rtlCol="0" anchor="b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7608314-54D0-CE4C-BF1B-2D805015A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719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4929" cy="465108"/>
          </a:xfrm>
          <a:prstGeom prst="rect">
            <a:avLst/>
          </a:prstGeom>
        </p:spPr>
        <p:txBody>
          <a:bodyPr vert="horz" lIns="93353" tIns="46676" rIns="93353" bIns="46676" rtlCol="0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776" y="1"/>
            <a:ext cx="3044929" cy="465108"/>
          </a:xfrm>
          <a:prstGeom prst="rect">
            <a:avLst/>
          </a:prstGeom>
        </p:spPr>
        <p:txBody>
          <a:bodyPr vert="horz" lIns="93353" tIns="46676" rIns="93353" bIns="46676" rtlCol="0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A9BF6EB-CEE4-2143-9F7E-82865969D325}" type="datetimeFigureOut">
              <a:rPr lang="en-US"/>
              <a:pPr>
                <a:defRPr/>
              </a:pPr>
              <a:t>9/7/18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1030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4" y="4422861"/>
            <a:ext cx="5621648" cy="4190307"/>
          </a:xfrm>
          <a:prstGeom prst="rect">
            <a:avLst/>
          </a:prstGeom>
        </p:spPr>
        <p:txBody>
          <a:bodyPr vert="horz" lIns="93353" tIns="46676" rIns="93353" bIns="4667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722"/>
            <a:ext cx="3044929" cy="465108"/>
          </a:xfrm>
          <a:prstGeom prst="rect">
            <a:avLst/>
          </a:prstGeom>
        </p:spPr>
        <p:txBody>
          <a:bodyPr vert="horz" lIns="93353" tIns="46676" rIns="93353" bIns="46676" rtlCol="0" anchor="b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776" y="8845722"/>
            <a:ext cx="3044929" cy="465108"/>
          </a:xfrm>
          <a:prstGeom prst="rect">
            <a:avLst/>
          </a:prstGeom>
        </p:spPr>
        <p:txBody>
          <a:bodyPr vert="horz" lIns="93353" tIns="46676" rIns="93353" bIns="46676" rtlCol="0" anchor="b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D77CDB1-6DE5-DD4A-8917-2243B5B9F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745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BEC81E1-1063-49E9-9C75-D9CB202FB0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000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0" y="3546475"/>
            <a:ext cx="9144000" cy="67468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4221163"/>
            <a:ext cx="9144000" cy="10795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546475"/>
          </a:xfrm>
          <a:prstGeom prst="rect">
            <a:avLst/>
          </a:prstGeom>
          <a:solidFill>
            <a:srgbClr val="8E8F93">
              <a:alpha val="20000"/>
            </a:srgbClr>
          </a:solidFill>
        </p:spPr>
        <p:txBody>
          <a:bodyPr/>
          <a:lstStyle>
            <a:lvl1pPr marL="0" indent="0">
              <a:buNone/>
              <a:defRPr sz="105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52414" y="1971244"/>
            <a:ext cx="8673872" cy="553998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 algn="l">
              <a:buFont typeface="Arial"/>
              <a:buNone/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52414" y="2566267"/>
            <a:ext cx="8673872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252414" y="3789154"/>
            <a:ext cx="4360862" cy="184666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52413" y="4857750"/>
            <a:ext cx="1881187" cy="9207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fontAlgn="auto">
              <a:spcBef>
                <a:spcPct val="0"/>
              </a:spcBef>
              <a:spcAft>
                <a:spcPct val="0"/>
              </a:spcAft>
              <a:defRPr sz="600" smtClean="0">
                <a:solidFill>
                  <a:srgbClr val="626469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/>
              <a:t>Confidential Property of DTN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82FBBC9-98BE-834A-BC68-C7649CC00D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6576" y="4438464"/>
            <a:ext cx="601647" cy="59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8143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52413" y="1713559"/>
            <a:ext cx="8577821" cy="1231106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 algn="ctr">
              <a:buFont typeface="Arial"/>
              <a:buNone/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52414" y="2955454"/>
            <a:ext cx="857782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5A0FC1-0A9A-EA4A-8061-9DB3AE9B8C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6576" y="4438464"/>
            <a:ext cx="601647" cy="599995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C54DDEF-5093-ED46-BA24-D031C25827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60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rgbClr val="626469"/>
                </a:solidFill>
                <a:latin typeface="Arial"/>
                <a:cs typeface="Arial"/>
              </a:defRPr>
            </a:lvl1pPr>
          </a:lstStyle>
          <a:p>
            <a:r>
              <a:rPr lang="az-Cyrl-AZ" dirty="0"/>
              <a:t>Страница</a:t>
            </a:r>
            <a:r>
              <a:rPr lang="en-US" dirty="0"/>
              <a:t> </a:t>
            </a:r>
            <a:fld id="{5A9C12DC-491F-9444-86A2-13AC5C62A2F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BA99AA5-4C56-2841-99DA-4A4BC31DEE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Confidential Property of DTN |</a:t>
            </a:r>
          </a:p>
        </p:txBody>
      </p:sp>
    </p:spTree>
    <p:extLst>
      <p:ext uri="{BB962C8B-B14F-4D97-AF65-F5344CB8AC3E}">
        <p14:creationId xmlns:p14="http://schemas.microsoft.com/office/powerpoint/2010/main" val="332525815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on DTN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52413" y="1713559"/>
            <a:ext cx="8577821" cy="1231106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 algn="ctr">
              <a:buFont typeface="Arial"/>
              <a:buNone/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52414" y="2955454"/>
            <a:ext cx="857782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F50CCA-F080-0343-B780-1F014B0F5C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6576" y="4438465"/>
            <a:ext cx="601647" cy="599994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BF42F35-08AC-8948-890B-BA4807450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60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az-Cyrl-AZ" dirty="0"/>
              <a:t>Страница</a:t>
            </a:r>
            <a:r>
              <a:rPr lang="en-US" dirty="0"/>
              <a:t> </a:t>
            </a:r>
            <a:fld id="{5A9C12DC-491F-9444-86A2-13AC5C62A2F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E051E81-A7AD-094C-9370-64826E0E10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Confidential Property of DTN |</a:t>
            </a:r>
          </a:p>
        </p:txBody>
      </p:sp>
    </p:spTree>
    <p:extLst>
      <p:ext uri="{BB962C8B-B14F-4D97-AF65-F5344CB8AC3E}">
        <p14:creationId xmlns:p14="http://schemas.microsoft.com/office/powerpoint/2010/main" val="86768560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tn_white_logo.png">
            <a:extLst>
              <a:ext uri="{FF2B5EF4-FFF2-40B4-BE49-F238E27FC236}">
                <a16:creationId xmlns:a16="http://schemas.microsoft.com/office/drawing/2014/main" id="{DA4D6AAD-2D8B-EA40-AEE2-7C0F7324F4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0095" y="1393092"/>
            <a:ext cx="2363810" cy="235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09642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2F1444-28B8-2540-B3C5-4C30185CA3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6576" y="4438464"/>
            <a:ext cx="601647" cy="599995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9A75DDF-8B24-724C-8685-2430329B35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60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rgbClr val="626469"/>
                </a:solidFill>
                <a:latin typeface="Arial"/>
                <a:cs typeface="Arial"/>
              </a:defRPr>
            </a:lvl1pPr>
          </a:lstStyle>
          <a:p>
            <a:r>
              <a:rPr lang="az-Cyrl-AZ" dirty="0"/>
              <a:t>Страница</a:t>
            </a:r>
            <a:r>
              <a:rPr lang="en-US" dirty="0"/>
              <a:t> </a:t>
            </a:r>
            <a:fld id="{5A9C12DC-491F-9444-86A2-13AC5C62A2F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3A1EF27-0616-3942-831A-398EB3D2B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Confidential Property of DTN |</a:t>
            </a:r>
          </a:p>
        </p:txBody>
      </p:sp>
    </p:spTree>
    <p:extLst>
      <p:ext uri="{BB962C8B-B14F-4D97-AF65-F5344CB8AC3E}">
        <p14:creationId xmlns:p14="http://schemas.microsoft.com/office/powerpoint/2010/main" val="3298416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58056" y="230188"/>
            <a:ext cx="8633531" cy="307777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52413" y="4066302"/>
            <a:ext cx="5580061" cy="123111"/>
          </a:xfrm>
          <a:prstGeom prst="rect">
            <a:avLst/>
          </a:prstGeom>
        </p:spPr>
        <p:txBody>
          <a:bodyPr anchor="b" anchorCtr="0"/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5"/>
          </p:nvPr>
        </p:nvSpPr>
        <p:spPr>
          <a:xfrm>
            <a:off x="258055" y="604935"/>
            <a:ext cx="8633531" cy="169277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ct val="0"/>
              </a:spcBef>
              <a:spcAft>
                <a:spcPct val="0"/>
              </a:spcAft>
              <a:buNone/>
              <a:defRPr sz="1100" b="0" baseline="0">
                <a:solidFill>
                  <a:srgbClr val="F38F1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252412" y="1203326"/>
            <a:ext cx="5580062" cy="1405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650AC1-93EC-674D-9CF3-ADF4D80CD8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60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rgbClr val="626469"/>
                </a:solidFill>
                <a:latin typeface="Arial"/>
                <a:cs typeface="Arial"/>
              </a:defRPr>
            </a:lvl1pPr>
          </a:lstStyle>
          <a:p>
            <a:r>
              <a:rPr lang="az-Cyrl-AZ" dirty="0"/>
              <a:t>Страница</a:t>
            </a:r>
            <a:r>
              <a:rPr lang="en-US" dirty="0"/>
              <a:t> </a:t>
            </a:r>
            <a:fld id="{5A9C12DC-491F-9444-86A2-13AC5C62A2F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5009C1D-E559-8F4C-B034-71D2106AD6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Confidential Property of DTN |</a:t>
            </a:r>
          </a:p>
        </p:txBody>
      </p:sp>
    </p:spTree>
    <p:extLst>
      <p:ext uri="{BB962C8B-B14F-4D97-AF65-F5344CB8AC3E}">
        <p14:creationId xmlns:p14="http://schemas.microsoft.com/office/powerpoint/2010/main" val="128033873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sz="quarter" idx="24"/>
          </p:nvPr>
        </p:nvSpPr>
        <p:spPr>
          <a:xfrm>
            <a:off x="4764969" y="1203337"/>
            <a:ext cx="4172656" cy="2711063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91076" y="4066314"/>
            <a:ext cx="4100514" cy="12311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15867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Optional description / context goes here</a:t>
            </a:r>
          </a:p>
        </p:txBody>
      </p:sp>
      <p:sp>
        <p:nvSpPr>
          <p:cNvPr id="28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2415" y="4066314"/>
            <a:ext cx="4178298" cy="12311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15867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Optional description / context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2"/>
          </p:nvPr>
        </p:nvSpPr>
        <p:spPr>
          <a:xfrm>
            <a:off x="247547" y="1209308"/>
            <a:ext cx="4172656" cy="2711063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32"/>
          </p:nvPr>
        </p:nvSpPr>
        <p:spPr>
          <a:xfrm>
            <a:off x="252413" y="230187"/>
            <a:ext cx="8647112" cy="369332"/>
          </a:xfrm>
        </p:spPr>
        <p:txBody>
          <a:bodyPr>
            <a:noAutofit/>
          </a:bodyPr>
          <a:lstStyle>
            <a:lvl1pPr>
              <a:buFontTx/>
              <a:buNone/>
              <a:defRPr sz="2400">
                <a:solidFill>
                  <a:schemeClr val="tx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33"/>
          </p:nvPr>
        </p:nvSpPr>
        <p:spPr>
          <a:xfrm>
            <a:off x="252413" y="683366"/>
            <a:ext cx="8647112" cy="253916"/>
          </a:xfrm>
        </p:spPr>
        <p:txBody>
          <a:bodyPr>
            <a:noAutofit/>
          </a:bodyPr>
          <a:lstStyle>
            <a:lvl1pPr marL="358546" indent="-342672">
              <a:buFontTx/>
              <a:buNone/>
              <a:defRPr sz="1600" baseline="0">
                <a:solidFill>
                  <a:schemeClr val="accent1"/>
                </a:solidFill>
              </a:defRPr>
            </a:lvl1pPr>
            <a:lvl2pPr marL="407721" indent="-228448">
              <a:buFontTx/>
              <a:buNone/>
              <a:defRPr/>
            </a:lvl2pPr>
            <a:lvl3pPr marL="586994" indent="-228448">
              <a:buFontTx/>
              <a:buNone/>
              <a:defRPr/>
            </a:lvl3pPr>
            <a:lvl4pPr marL="767849" indent="-228448">
              <a:buFontTx/>
              <a:buNone/>
              <a:defRPr/>
            </a:lvl4pPr>
            <a:lvl5pPr marL="939190" indent="-228448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21836CF-E6E7-5C49-A97F-EF5584CAAB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60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rgbClr val="626469"/>
                </a:solidFill>
                <a:latin typeface="Arial"/>
                <a:cs typeface="Arial"/>
              </a:defRPr>
            </a:lvl1pPr>
          </a:lstStyle>
          <a:p>
            <a:r>
              <a:rPr lang="az-Cyrl-AZ" dirty="0"/>
              <a:t>Страница</a:t>
            </a:r>
            <a:r>
              <a:rPr lang="en-US" dirty="0"/>
              <a:t> </a:t>
            </a:r>
            <a:fld id="{5A9C12DC-491F-9444-86A2-13AC5C62A2F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E631748-5217-EF4A-868D-2ED2C00927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Confidential Property of DTN |</a:t>
            </a:r>
          </a:p>
        </p:txBody>
      </p:sp>
    </p:spTree>
    <p:extLst>
      <p:ext uri="{BB962C8B-B14F-4D97-AF65-F5344CB8AC3E}">
        <p14:creationId xmlns:p14="http://schemas.microsoft.com/office/powerpoint/2010/main" val="55398254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6128" y="198835"/>
            <a:ext cx="8229601" cy="8227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138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6128" y="1132284"/>
            <a:ext cx="8229601" cy="34871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&gt;"/>
            </a:lvl1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0" y="46275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849586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column w/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6013450" y="1203325"/>
            <a:ext cx="0" cy="2986088"/>
          </a:xfrm>
          <a:prstGeom prst="line">
            <a:avLst/>
          </a:prstGeom>
          <a:ln w="3175" cap="rnd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056" y="230188"/>
            <a:ext cx="8633531" cy="307777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192839" y="4066302"/>
            <a:ext cx="2698750" cy="123111"/>
          </a:xfrm>
          <a:prstGeom prst="rect">
            <a:avLst/>
          </a:prstGeom>
        </p:spPr>
        <p:txBody>
          <a:bodyPr anchor="b" anchorCtr="0"/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5"/>
          </p:nvPr>
        </p:nvSpPr>
        <p:spPr>
          <a:xfrm>
            <a:off x="258055" y="604935"/>
            <a:ext cx="8633531" cy="169277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ct val="0"/>
              </a:spcBef>
              <a:spcAft>
                <a:spcPct val="0"/>
              </a:spcAft>
              <a:buNone/>
              <a:defRPr sz="1100" b="0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258055" y="4066302"/>
            <a:ext cx="5574419" cy="123111"/>
          </a:xfrm>
          <a:prstGeom prst="rect">
            <a:avLst/>
          </a:prstGeom>
        </p:spPr>
        <p:txBody>
          <a:bodyPr anchor="b" anchorCtr="0"/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8"/>
          </p:nvPr>
        </p:nvSpPr>
        <p:spPr>
          <a:xfrm>
            <a:off x="258054" y="1202023"/>
            <a:ext cx="5574419" cy="1405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9"/>
          </p:nvPr>
        </p:nvSpPr>
        <p:spPr>
          <a:xfrm>
            <a:off x="6192838" y="1201738"/>
            <a:ext cx="2698750" cy="1336263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E612578-4B8D-014B-9FD7-8EC1AA5E96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60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rgbClr val="626469"/>
                </a:solidFill>
                <a:latin typeface="Arial"/>
                <a:cs typeface="Arial"/>
              </a:defRPr>
            </a:lvl1pPr>
          </a:lstStyle>
          <a:p>
            <a:r>
              <a:rPr lang="az-Cyrl-AZ" dirty="0"/>
              <a:t>Страница</a:t>
            </a:r>
            <a:r>
              <a:rPr lang="en-US" dirty="0"/>
              <a:t> </a:t>
            </a:r>
            <a:fld id="{5A9C12DC-491F-9444-86A2-13AC5C62A2F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BDFF83A-1E74-DF4C-AC41-A8AEC7B29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Confidential Property of DTN |</a:t>
            </a:r>
          </a:p>
        </p:txBody>
      </p:sp>
    </p:spTree>
    <p:extLst>
      <p:ext uri="{BB962C8B-B14F-4D97-AF65-F5344CB8AC3E}">
        <p14:creationId xmlns:p14="http://schemas.microsoft.com/office/powerpoint/2010/main" val="165264655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58056" y="230188"/>
            <a:ext cx="8633531" cy="307777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52413" y="4066302"/>
            <a:ext cx="5580061" cy="123111"/>
          </a:xfrm>
          <a:prstGeom prst="rect">
            <a:avLst/>
          </a:prstGeom>
        </p:spPr>
        <p:txBody>
          <a:bodyPr anchor="b" anchorCtr="0"/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5"/>
          </p:nvPr>
        </p:nvSpPr>
        <p:spPr>
          <a:xfrm>
            <a:off x="258055" y="604935"/>
            <a:ext cx="8633531" cy="169277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ct val="0"/>
              </a:spcBef>
              <a:spcAft>
                <a:spcPct val="0"/>
              </a:spcAft>
              <a:buNone/>
              <a:defRPr sz="1100" b="0" baseline="0">
                <a:solidFill>
                  <a:srgbClr val="F38F1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252412" y="1203326"/>
            <a:ext cx="5580062" cy="1405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AF21469-C7B6-8141-9F4B-BAA247D586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2413" y="4810988"/>
            <a:ext cx="1728787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Confidential Property of DTN | </a:t>
            </a:r>
            <a:r>
              <a:rPr lang="az-Cyrl-AZ" dirty="0"/>
              <a:t>Страница</a:t>
            </a:r>
            <a:r>
              <a:rPr lang="en-US" dirty="0"/>
              <a:t>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97101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column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8056" y="230188"/>
            <a:ext cx="8633531" cy="307777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5"/>
          </p:nvPr>
        </p:nvSpPr>
        <p:spPr>
          <a:xfrm>
            <a:off x="258055" y="604935"/>
            <a:ext cx="8633531" cy="169277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ct val="0"/>
              </a:spcBef>
              <a:spcAft>
                <a:spcPct val="0"/>
              </a:spcAft>
              <a:buNone/>
              <a:defRPr sz="1100" b="0" baseline="0">
                <a:solidFill>
                  <a:srgbClr val="F38F1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252413" y="2704955"/>
            <a:ext cx="5574419" cy="123111"/>
          </a:xfrm>
          <a:prstGeom prst="rect">
            <a:avLst/>
          </a:prstGeom>
        </p:spPr>
        <p:txBody>
          <a:bodyPr anchor="b" anchorCtr="0"/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258057" y="4548723"/>
            <a:ext cx="5574419" cy="123111"/>
          </a:xfrm>
          <a:prstGeom prst="rect">
            <a:avLst/>
          </a:prstGeom>
        </p:spPr>
        <p:txBody>
          <a:bodyPr anchor="b" anchorCtr="0"/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3"/>
          </p:nvPr>
        </p:nvSpPr>
        <p:spPr>
          <a:xfrm>
            <a:off x="258057" y="1213547"/>
            <a:ext cx="5574419" cy="1405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24"/>
          </p:nvPr>
        </p:nvSpPr>
        <p:spPr>
          <a:xfrm>
            <a:off x="252412" y="3037586"/>
            <a:ext cx="5580064" cy="1405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5627D81-14CC-5247-B672-D6D3CB211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60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rgbClr val="626469"/>
                </a:solidFill>
                <a:latin typeface="Arial"/>
                <a:cs typeface="Arial"/>
              </a:defRPr>
            </a:lvl1pPr>
          </a:lstStyle>
          <a:p>
            <a:r>
              <a:rPr lang="az-Cyrl-AZ" dirty="0"/>
              <a:t>Страница</a:t>
            </a:r>
            <a:r>
              <a:rPr lang="en-US" dirty="0"/>
              <a:t> </a:t>
            </a:r>
            <a:fld id="{5A9C12DC-491F-9444-86A2-13AC5C62A2F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82F839CA-6ADD-DF4B-8A19-C756EEEE2A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Confidential Property of DTN |</a:t>
            </a:r>
          </a:p>
        </p:txBody>
      </p:sp>
    </p:spTree>
    <p:extLst>
      <p:ext uri="{BB962C8B-B14F-4D97-AF65-F5344CB8AC3E}">
        <p14:creationId xmlns:p14="http://schemas.microsoft.com/office/powerpoint/2010/main" val="111854254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2908710"/>
          </a:xfrm>
          <a:prstGeom prst="rect">
            <a:avLst/>
          </a:prstGeom>
          <a:solidFill>
            <a:schemeClr val="accent4"/>
          </a:solidFill>
        </p:spPr>
        <p:txBody>
          <a:bodyPr lIns="252000" tIns="0" rIns="0" bIns="252000" anchor="b" anchorCtr="0"/>
          <a:lstStyle>
            <a:lvl1pPr algn="l">
              <a:defRPr sz="24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0" y="2900386"/>
            <a:ext cx="9144000" cy="373063"/>
          </a:xfrm>
          <a:prstGeom prst="rect">
            <a:avLst/>
          </a:prstGeom>
          <a:solidFill>
            <a:schemeClr val="accent3"/>
          </a:solidFill>
        </p:spPr>
        <p:txBody>
          <a:bodyPr lIns="252000" tIns="0" rIns="0" bIns="0" anchor="ctr" anchorCtr="0"/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141451-035A-B54B-A7BD-55A6CECE17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6576" y="4438464"/>
            <a:ext cx="601647" cy="59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1416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58056" y="230188"/>
            <a:ext cx="8633531" cy="307777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791075" y="4066302"/>
            <a:ext cx="4100514" cy="123111"/>
          </a:xfrm>
          <a:prstGeom prst="rect">
            <a:avLst/>
          </a:prstGeom>
        </p:spPr>
        <p:txBody>
          <a:bodyPr anchor="b" anchorCtr="0"/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52414" y="4066302"/>
            <a:ext cx="4178298" cy="123111"/>
          </a:xfrm>
          <a:prstGeom prst="rect">
            <a:avLst/>
          </a:prstGeom>
        </p:spPr>
        <p:txBody>
          <a:bodyPr anchor="b" anchorCtr="0"/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16"/>
          </p:nvPr>
        </p:nvSpPr>
        <p:spPr>
          <a:xfrm>
            <a:off x="258055" y="604935"/>
            <a:ext cx="8633531" cy="169277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ct val="0"/>
              </a:spcBef>
              <a:spcAft>
                <a:spcPct val="0"/>
              </a:spcAft>
              <a:buNone/>
              <a:defRPr sz="1100" b="0" baseline="0">
                <a:solidFill>
                  <a:srgbClr val="F38F1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2"/>
          </p:nvPr>
        </p:nvSpPr>
        <p:spPr>
          <a:xfrm>
            <a:off x="258057" y="1209296"/>
            <a:ext cx="4172656" cy="1405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4791075" y="1209296"/>
            <a:ext cx="4100514" cy="1405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7258418-6863-5749-9748-9B19EA4D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60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rgbClr val="626469"/>
                </a:solidFill>
                <a:latin typeface="Arial"/>
                <a:cs typeface="Arial"/>
              </a:defRPr>
            </a:lvl1pPr>
          </a:lstStyle>
          <a:p>
            <a:r>
              <a:rPr lang="az-Cyrl-AZ" dirty="0"/>
              <a:t>Страница</a:t>
            </a:r>
            <a:r>
              <a:rPr lang="en-US" dirty="0"/>
              <a:t> </a:t>
            </a:r>
            <a:fld id="{5A9C12DC-491F-9444-86A2-13AC5C62A2F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03BFFCD-73FB-F54C-9941-116566BD34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Confidential Property of DTN |</a:t>
            </a:r>
          </a:p>
        </p:txBody>
      </p:sp>
    </p:spTree>
    <p:extLst>
      <p:ext uri="{BB962C8B-B14F-4D97-AF65-F5344CB8AC3E}">
        <p14:creationId xmlns:p14="http://schemas.microsoft.com/office/powerpoint/2010/main" val="284861104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4613275" y="1203325"/>
            <a:ext cx="0" cy="2986088"/>
          </a:xfrm>
          <a:prstGeom prst="line">
            <a:avLst/>
          </a:prstGeom>
          <a:ln w="3175" cap="rnd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8056" y="230188"/>
            <a:ext cx="8633531" cy="307777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791075" y="4066302"/>
            <a:ext cx="4100514" cy="123111"/>
          </a:xfrm>
          <a:prstGeom prst="rect">
            <a:avLst/>
          </a:prstGeom>
        </p:spPr>
        <p:txBody>
          <a:bodyPr anchor="b" anchorCtr="0"/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52413" y="4066302"/>
            <a:ext cx="4178299" cy="123111"/>
          </a:xfrm>
          <a:prstGeom prst="rect">
            <a:avLst/>
          </a:prstGeom>
        </p:spPr>
        <p:txBody>
          <a:bodyPr anchor="b" anchorCtr="0"/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6"/>
          </p:nvPr>
        </p:nvSpPr>
        <p:spPr>
          <a:xfrm>
            <a:off x="258055" y="604935"/>
            <a:ext cx="8633531" cy="169277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ct val="0"/>
              </a:spcBef>
              <a:spcAft>
                <a:spcPct val="0"/>
              </a:spcAft>
              <a:buNone/>
              <a:defRPr sz="1100" b="0" baseline="0">
                <a:solidFill>
                  <a:srgbClr val="F38F1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0"/>
          </p:nvPr>
        </p:nvSpPr>
        <p:spPr>
          <a:xfrm>
            <a:off x="252412" y="1203326"/>
            <a:ext cx="4178299" cy="1405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21"/>
          </p:nvPr>
        </p:nvSpPr>
        <p:spPr>
          <a:xfrm>
            <a:off x="4791074" y="1203326"/>
            <a:ext cx="4100511" cy="1405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C476BB9-50E2-C343-BE13-3E2C71248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60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rgbClr val="626469"/>
                </a:solidFill>
                <a:latin typeface="Arial"/>
                <a:cs typeface="Arial"/>
              </a:defRPr>
            </a:lvl1pPr>
          </a:lstStyle>
          <a:p>
            <a:r>
              <a:rPr lang="az-Cyrl-AZ" dirty="0"/>
              <a:t>Страница</a:t>
            </a:r>
            <a:r>
              <a:rPr lang="en-US" dirty="0"/>
              <a:t> </a:t>
            </a:r>
            <a:fld id="{5A9C12DC-491F-9444-86A2-13AC5C62A2F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71463F0F-E20F-E94A-85FB-0D32C0EDB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Confidential Property of DTN |</a:t>
            </a:r>
          </a:p>
        </p:txBody>
      </p:sp>
    </p:spTree>
    <p:extLst>
      <p:ext uri="{BB962C8B-B14F-4D97-AF65-F5344CB8AC3E}">
        <p14:creationId xmlns:p14="http://schemas.microsoft.com/office/powerpoint/2010/main" val="35955032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258055" y="2698483"/>
            <a:ext cx="8633531" cy="123111"/>
          </a:xfrm>
          <a:prstGeom prst="rect">
            <a:avLst/>
          </a:prstGeom>
        </p:spPr>
        <p:txBody>
          <a:bodyPr anchor="b" anchorCtr="0"/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8056" y="230188"/>
            <a:ext cx="8633531" cy="307777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5"/>
          </p:nvPr>
        </p:nvSpPr>
        <p:spPr>
          <a:xfrm>
            <a:off x="258055" y="604935"/>
            <a:ext cx="8633531" cy="169277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ct val="0"/>
              </a:spcBef>
              <a:spcAft>
                <a:spcPct val="0"/>
              </a:spcAft>
              <a:buNone/>
              <a:defRPr sz="1100" b="0" baseline="0">
                <a:solidFill>
                  <a:srgbClr val="F38F1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791075" y="4413143"/>
            <a:ext cx="4100514" cy="123111"/>
          </a:xfrm>
          <a:prstGeom prst="rect">
            <a:avLst/>
          </a:prstGeom>
        </p:spPr>
        <p:txBody>
          <a:bodyPr anchor="b" anchorCtr="0"/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258055" y="4413143"/>
            <a:ext cx="4094871" cy="123111"/>
          </a:xfrm>
          <a:prstGeom prst="rect">
            <a:avLst/>
          </a:prstGeom>
        </p:spPr>
        <p:txBody>
          <a:bodyPr anchor="b" anchorCtr="0"/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246632" y="1198257"/>
            <a:ext cx="8644953" cy="1405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5"/>
          </p:nvPr>
        </p:nvSpPr>
        <p:spPr>
          <a:xfrm>
            <a:off x="258055" y="2907433"/>
            <a:ext cx="4094871" cy="1457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26"/>
          </p:nvPr>
        </p:nvSpPr>
        <p:spPr>
          <a:xfrm>
            <a:off x="4791075" y="2907433"/>
            <a:ext cx="4100514" cy="1405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039D01A-475C-5747-A8F6-59D5B287D6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60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rgbClr val="626469"/>
                </a:solidFill>
                <a:latin typeface="Arial"/>
                <a:cs typeface="Arial"/>
              </a:defRPr>
            </a:lvl1pPr>
          </a:lstStyle>
          <a:p>
            <a:r>
              <a:rPr lang="az-Cyrl-AZ" dirty="0"/>
              <a:t>Страница</a:t>
            </a:r>
            <a:r>
              <a:rPr lang="en-US" dirty="0"/>
              <a:t> </a:t>
            </a:r>
            <a:fld id="{5A9C12DC-491F-9444-86A2-13AC5C62A2F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4F0F51BC-ADBC-F845-9A41-73B7A050F2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Confidential Property of DTN |</a:t>
            </a:r>
          </a:p>
        </p:txBody>
      </p:sp>
    </p:spTree>
    <p:extLst>
      <p:ext uri="{BB962C8B-B14F-4D97-AF65-F5344CB8AC3E}">
        <p14:creationId xmlns:p14="http://schemas.microsoft.com/office/powerpoint/2010/main" val="47990939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258055" y="604935"/>
            <a:ext cx="8633531" cy="169277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ct val="0"/>
              </a:spcBef>
              <a:spcAft>
                <a:spcPct val="0"/>
              </a:spcAft>
              <a:buNone/>
              <a:defRPr sz="1100" b="0" baseline="0">
                <a:solidFill>
                  <a:srgbClr val="F38F1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52413" y="4066302"/>
            <a:ext cx="2678893" cy="123111"/>
          </a:xfrm>
          <a:prstGeom prst="rect">
            <a:avLst/>
          </a:prstGeom>
        </p:spPr>
        <p:txBody>
          <a:bodyPr anchor="b" anchorCtr="0"/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58056" y="230188"/>
            <a:ext cx="8633531" cy="307777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6192838" y="4066302"/>
            <a:ext cx="2678893" cy="123111"/>
          </a:xfrm>
          <a:prstGeom prst="rect">
            <a:avLst/>
          </a:prstGeom>
        </p:spPr>
        <p:txBody>
          <a:bodyPr anchor="b" anchorCtr="0"/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3232554" y="4066302"/>
            <a:ext cx="2678893" cy="123111"/>
          </a:xfrm>
          <a:prstGeom prst="rect">
            <a:avLst/>
          </a:prstGeom>
        </p:spPr>
        <p:txBody>
          <a:bodyPr anchor="b" anchorCtr="0"/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32"/>
          </p:nvPr>
        </p:nvSpPr>
        <p:spPr>
          <a:xfrm>
            <a:off x="252414" y="1192752"/>
            <a:ext cx="2698748" cy="1405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33"/>
          </p:nvPr>
        </p:nvSpPr>
        <p:spPr>
          <a:xfrm>
            <a:off x="3232554" y="1192752"/>
            <a:ext cx="2678893" cy="14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34"/>
          </p:nvPr>
        </p:nvSpPr>
        <p:spPr>
          <a:xfrm>
            <a:off x="6192838" y="1192752"/>
            <a:ext cx="2678893" cy="14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B27496E-583F-5E4A-A20C-91DE78433C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60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rgbClr val="626469"/>
                </a:solidFill>
                <a:latin typeface="Arial"/>
                <a:cs typeface="Arial"/>
              </a:defRPr>
            </a:lvl1pPr>
          </a:lstStyle>
          <a:p>
            <a:r>
              <a:rPr lang="az-Cyrl-AZ" dirty="0"/>
              <a:t>Страница</a:t>
            </a:r>
            <a:r>
              <a:rPr lang="en-US" dirty="0"/>
              <a:t> </a:t>
            </a:r>
            <a:fld id="{5A9C12DC-491F-9444-86A2-13AC5C62A2F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96C0B24-9A3B-1746-A7D3-C4B331778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Confidential Property of DTN |</a:t>
            </a:r>
          </a:p>
        </p:txBody>
      </p:sp>
    </p:spTree>
    <p:extLst>
      <p:ext uri="{BB962C8B-B14F-4D97-AF65-F5344CB8AC3E}">
        <p14:creationId xmlns:p14="http://schemas.microsoft.com/office/powerpoint/2010/main" val="424141004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3086100" y="1203325"/>
            <a:ext cx="0" cy="2986088"/>
          </a:xfrm>
          <a:prstGeom prst="line">
            <a:avLst/>
          </a:prstGeom>
          <a:ln w="3175" cap="rnd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054725" y="1203325"/>
            <a:ext cx="0" cy="2986088"/>
          </a:xfrm>
          <a:prstGeom prst="line">
            <a:avLst/>
          </a:prstGeom>
          <a:ln w="3175" cap="rnd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52413" y="4066302"/>
            <a:ext cx="2678893" cy="123111"/>
          </a:xfrm>
          <a:prstGeom prst="rect">
            <a:avLst/>
          </a:prstGeom>
        </p:spPr>
        <p:txBody>
          <a:bodyPr anchor="b" anchorCtr="0"/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8056" y="230188"/>
            <a:ext cx="8633531" cy="307777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6192838" y="4066302"/>
            <a:ext cx="2678893" cy="123111"/>
          </a:xfrm>
          <a:prstGeom prst="rect">
            <a:avLst/>
          </a:prstGeom>
        </p:spPr>
        <p:txBody>
          <a:bodyPr anchor="b" anchorCtr="0"/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3232554" y="4066302"/>
            <a:ext cx="2678893" cy="123111"/>
          </a:xfrm>
          <a:prstGeom prst="rect">
            <a:avLst/>
          </a:prstGeom>
        </p:spPr>
        <p:txBody>
          <a:bodyPr anchor="b" anchorCtr="0"/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"/>
          </p:nvPr>
        </p:nvSpPr>
        <p:spPr>
          <a:xfrm>
            <a:off x="258055" y="604935"/>
            <a:ext cx="8633531" cy="169277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ct val="0"/>
              </a:spcBef>
              <a:spcAft>
                <a:spcPct val="0"/>
              </a:spcAft>
              <a:buNone/>
              <a:defRPr sz="1100" b="0" baseline="0">
                <a:solidFill>
                  <a:srgbClr val="F38F1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31"/>
          </p:nvPr>
        </p:nvSpPr>
        <p:spPr>
          <a:xfrm>
            <a:off x="258056" y="1203325"/>
            <a:ext cx="2673249" cy="1405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2"/>
          </p:nvPr>
        </p:nvSpPr>
        <p:spPr>
          <a:xfrm>
            <a:off x="3232554" y="1203325"/>
            <a:ext cx="2678893" cy="1405513"/>
          </a:xfrm>
        </p:spPr>
        <p:txBody>
          <a:bodyPr wrap="square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33"/>
          </p:nvPr>
        </p:nvSpPr>
        <p:spPr>
          <a:xfrm>
            <a:off x="6192838" y="1203325"/>
            <a:ext cx="2678893" cy="1405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C5037C1-BC28-324F-A544-4CBAB11465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60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rgbClr val="626469"/>
                </a:solidFill>
                <a:latin typeface="Arial"/>
                <a:cs typeface="Arial"/>
              </a:defRPr>
            </a:lvl1pPr>
          </a:lstStyle>
          <a:p>
            <a:r>
              <a:rPr lang="az-Cyrl-AZ" dirty="0"/>
              <a:t>Страница</a:t>
            </a:r>
            <a:r>
              <a:rPr lang="en-US" dirty="0"/>
              <a:t> </a:t>
            </a:r>
            <a:fld id="{5A9C12DC-491F-9444-86A2-13AC5C62A2F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F52D9805-770A-CF40-895E-ACE03DCC79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Confidential Property of DTN |</a:t>
            </a:r>
          </a:p>
        </p:txBody>
      </p:sp>
    </p:spTree>
    <p:extLst>
      <p:ext uri="{BB962C8B-B14F-4D97-AF65-F5344CB8AC3E}">
        <p14:creationId xmlns:p14="http://schemas.microsoft.com/office/powerpoint/2010/main" val="77865031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lumn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32"/>
          </p:nvPr>
        </p:nvSpPr>
        <p:spPr>
          <a:xfrm>
            <a:off x="252412" y="1203326"/>
            <a:ext cx="8639175" cy="1405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33"/>
          </p:nvPr>
        </p:nvSpPr>
        <p:spPr>
          <a:xfrm>
            <a:off x="252412" y="2872039"/>
            <a:ext cx="2683481" cy="1405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34"/>
          </p:nvPr>
        </p:nvSpPr>
        <p:spPr>
          <a:xfrm>
            <a:off x="3232553" y="2872039"/>
            <a:ext cx="2678893" cy="1405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35"/>
          </p:nvPr>
        </p:nvSpPr>
        <p:spPr>
          <a:xfrm>
            <a:off x="6192837" y="2872039"/>
            <a:ext cx="2678893" cy="1405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258055" y="2696071"/>
            <a:ext cx="8633531" cy="123111"/>
          </a:xfrm>
          <a:prstGeom prst="rect">
            <a:avLst/>
          </a:prstGeom>
        </p:spPr>
        <p:txBody>
          <a:bodyPr anchor="b" anchorCtr="0"/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8056" y="230188"/>
            <a:ext cx="8633531" cy="307777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5"/>
          </p:nvPr>
        </p:nvSpPr>
        <p:spPr>
          <a:xfrm>
            <a:off x="258055" y="604935"/>
            <a:ext cx="8633531" cy="169277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ct val="0"/>
              </a:spcBef>
              <a:spcAft>
                <a:spcPct val="0"/>
              </a:spcAft>
              <a:buNone/>
              <a:defRPr sz="1100" b="0" baseline="0">
                <a:solidFill>
                  <a:srgbClr val="F38F1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52413" y="4376262"/>
            <a:ext cx="2683481" cy="123111"/>
          </a:xfrm>
          <a:prstGeom prst="rect">
            <a:avLst/>
          </a:prstGeom>
        </p:spPr>
        <p:txBody>
          <a:bodyPr anchor="b" anchorCtr="0"/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6192838" y="4376262"/>
            <a:ext cx="2678893" cy="123111"/>
          </a:xfrm>
          <a:prstGeom prst="rect">
            <a:avLst/>
          </a:prstGeom>
        </p:spPr>
        <p:txBody>
          <a:bodyPr anchor="b" anchorCtr="0"/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3232554" y="4376262"/>
            <a:ext cx="2678893" cy="123111"/>
          </a:xfrm>
          <a:prstGeom prst="rect">
            <a:avLst/>
          </a:prstGeom>
        </p:spPr>
        <p:txBody>
          <a:bodyPr anchor="b" anchorCtr="0"/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1DBA8D70-95C2-0C44-8EFB-79EBD3928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60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rgbClr val="626469"/>
                </a:solidFill>
                <a:latin typeface="Arial"/>
                <a:cs typeface="Arial"/>
              </a:defRPr>
            </a:lvl1pPr>
          </a:lstStyle>
          <a:p>
            <a:r>
              <a:rPr lang="az-Cyrl-AZ" dirty="0"/>
              <a:t>Страница</a:t>
            </a:r>
            <a:r>
              <a:rPr lang="en-US" dirty="0"/>
              <a:t> </a:t>
            </a:r>
            <a:fld id="{5A9C12DC-491F-9444-86A2-13AC5C62A2F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9800319B-0BCE-6842-91FC-44B29A4A08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Confidential Property of DTN |</a:t>
            </a:r>
          </a:p>
        </p:txBody>
      </p:sp>
    </p:spTree>
    <p:extLst>
      <p:ext uri="{BB962C8B-B14F-4D97-AF65-F5344CB8AC3E}">
        <p14:creationId xmlns:p14="http://schemas.microsoft.com/office/powerpoint/2010/main" val="164037922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36C78D5-0E59-F246-86EC-1007A0F0D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60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rgbClr val="626469"/>
                </a:solidFill>
                <a:latin typeface="Arial"/>
                <a:cs typeface="Arial"/>
              </a:defRPr>
            </a:lvl1pPr>
          </a:lstStyle>
          <a:p>
            <a:r>
              <a:rPr lang="az-Cyrl-AZ" dirty="0"/>
              <a:t>Страница</a:t>
            </a:r>
            <a:r>
              <a:rPr lang="en-US" dirty="0"/>
              <a:t> </a:t>
            </a:r>
            <a:fld id="{5A9C12DC-491F-9444-86A2-13AC5C62A2F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03BEB-CF04-1C46-8BA1-9F94B130E7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Confidential Property of DTN |</a:t>
            </a:r>
          </a:p>
        </p:txBody>
      </p:sp>
    </p:spTree>
    <p:extLst>
      <p:ext uri="{BB962C8B-B14F-4D97-AF65-F5344CB8AC3E}">
        <p14:creationId xmlns:p14="http://schemas.microsoft.com/office/powerpoint/2010/main" val="191746731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6128" y="198835"/>
            <a:ext cx="8229601" cy="8227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138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6128" y="1132284"/>
            <a:ext cx="8229601" cy="34871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&gt;"/>
            </a:lvl1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0" y="46275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647270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column w/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6013450" y="1203325"/>
            <a:ext cx="0" cy="2986088"/>
          </a:xfrm>
          <a:prstGeom prst="line">
            <a:avLst/>
          </a:prstGeom>
          <a:ln w="3175" cap="rnd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056" y="230188"/>
            <a:ext cx="8633531" cy="307777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192839" y="4066302"/>
            <a:ext cx="2698750" cy="123111"/>
          </a:xfrm>
          <a:prstGeom prst="rect">
            <a:avLst/>
          </a:prstGeom>
        </p:spPr>
        <p:txBody>
          <a:bodyPr anchor="b" anchorCtr="0"/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5"/>
          </p:nvPr>
        </p:nvSpPr>
        <p:spPr>
          <a:xfrm>
            <a:off x="258055" y="604935"/>
            <a:ext cx="8633531" cy="169277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ct val="0"/>
              </a:spcBef>
              <a:spcAft>
                <a:spcPct val="0"/>
              </a:spcAft>
              <a:buNone/>
              <a:defRPr sz="1100" b="0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258055" y="4066302"/>
            <a:ext cx="5574419" cy="123111"/>
          </a:xfrm>
          <a:prstGeom prst="rect">
            <a:avLst/>
          </a:prstGeom>
        </p:spPr>
        <p:txBody>
          <a:bodyPr anchor="b" anchorCtr="0"/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8"/>
          </p:nvPr>
        </p:nvSpPr>
        <p:spPr>
          <a:xfrm>
            <a:off x="258054" y="1202023"/>
            <a:ext cx="5574419" cy="1405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9"/>
          </p:nvPr>
        </p:nvSpPr>
        <p:spPr>
          <a:xfrm>
            <a:off x="6192838" y="1201738"/>
            <a:ext cx="2698750" cy="1336263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7"/>
          </p:nvPr>
        </p:nvSpPr>
        <p:spPr>
          <a:xfrm>
            <a:off x="252413" y="4857750"/>
            <a:ext cx="1874837" cy="92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Property of DTN</a:t>
            </a:r>
          </a:p>
        </p:txBody>
      </p:sp>
    </p:spTree>
    <p:extLst>
      <p:ext uri="{BB962C8B-B14F-4D97-AF65-F5344CB8AC3E}">
        <p14:creationId xmlns:p14="http://schemas.microsoft.com/office/powerpoint/2010/main" val="337360887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58056" y="230188"/>
            <a:ext cx="8633531" cy="307777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52413" y="4066302"/>
            <a:ext cx="5580061" cy="123111"/>
          </a:xfrm>
          <a:prstGeom prst="rect">
            <a:avLst/>
          </a:prstGeom>
        </p:spPr>
        <p:txBody>
          <a:bodyPr anchor="b" anchorCtr="0"/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5"/>
          </p:nvPr>
        </p:nvSpPr>
        <p:spPr>
          <a:xfrm>
            <a:off x="258055" y="604935"/>
            <a:ext cx="8633531" cy="169277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ct val="0"/>
              </a:spcBef>
              <a:spcAft>
                <a:spcPct val="0"/>
              </a:spcAft>
              <a:buNone/>
              <a:defRPr sz="1100" b="0" baseline="0">
                <a:solidFill>
                  <a:srgbClr val="F38F1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252412" y="1203326"/>
            <a:ext cx="5580062" cy="1405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7"/>
          </p:nvPr>
        </p:nvSpPr>
        <p:spPr>
          <a:xfrm>
            <a:off x="252413" y="4857750"/>
            <a:ext cx="1874837" cy="92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Property of DTN</a:t>
            </a:r>
          </a:p>
        </p:txBody>
      </p:sp>
    </p:spTree>
    <p:extLst>
      <p:ext uri="{BB962C8B-B14F-4D97-AF65-F5344CB8AC3E}">
        <p14:creationId xmlns:p14="http://schemas.microsoft.com/office/powerpoint/2010/main" val="95739262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/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E8F93">
              <a:alpha val="20000"/>
            </a:srgbClr>
          </a:solidFill>
        </p:spPr>
        <p:txBody>
          <a:bodyPr/>
          <a:lstStyle>
            <a:lvl1pPr marL="0" indent="0">
              <a:buNone/>
              <a:defRPr sz="105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041071"/>
            <a:ext cx="9144000" cy="867640"/>
          </a:xfrm>
          <a:prstGeom prst="rect">
            <a:avLst/>
          </a:prstGeom>
          <a:solidFill>
            <a:schemeClr val="accent4"/>
          </a:solidFill>
        </p:spPr>
        <p:txBody>
          <a:bodyPr lIns="252000" tIns="0" rIns="0" bIns="0" anchor="ctr" anchorCtr="0"/>
          <a:lstStyle>
            <a:lvl1pPr algn="l">
              <a:defRPr sz="24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0" y="2900386"/>
            <a:ext cx="9144000" cy="373063"/>
          </a:xfrm>
          <a:prstGeom prst="rect">
            <a:avLst/>
          </a:prstGeom>
          <a:solidFill>
            <a:schemeClr val="accent3"/>
          </a:solidFill>
        </p:spPr>
        <p:txBody>
          <a:bodyPr lIns="252000" tIns="0" rIns="0" bIns="0" anchor="ctr" anchorCtr="0"/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F8A33E-96DF-6047-8FF6-072136B55B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6576" y="4438464"/>
            <a:ext cx="601647" cy="599995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91A39F0-A0C6-AA45-8EB5-FF68A04028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60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rgbClr val="626469"/>
                </a:solidFill>
                <a:latin typeface="Arial"/>
                <a:cs typeface="Arial"/>
              </a:defRPr>
            </a:lvl1pPr>
          </a:lstStyle>
          <a:p>
            <a:r>
              <a:rPr lang="az-Cyrl-AZ" dirty="0"/>
              <a:t>Страница</a:t>
            </a:r>
            <a:r>
              <a:rPr lang="en-US" dirty="0"/>
              <a:t> </a:t>
            </a:r>
            <a:fld id="{5A9C12DC-491F-9444-86A2-13AC5C62A2F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0100A93E-8E3F-D543-8F32-8E84135BD1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Confidential Property of DTN |</a:t>
            </a:r>
          </a:p>
        </p:txBody>
      </p:sp>
    </p:spTree>
    <p:extLst>
      <p:ext uri="{BB962C8B-B14F-4D97-AF65-F5344CB8AC3E}">
        <p14:creationId xmlns:p14="http://schemas.microsoft.com/office/powerpoint/2010/main" val="157472923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column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8056" y="230188"/>
            <a:ext cx="8633531" cy="307777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5"/>
          </p:nvPr>
        </p:nvSpPr>
        <p:spPr>
          <a:xfrm>
            <a:off x="258055" y="604935"/>
            <a:ext cx="8633531" cy="169277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ct val="0"/>
              </a:spcBef>
              <a:spcAft>
                <a:spcPct val="0"/>
              </a:spcAft>
              <a:buNone/>
              <a:defRPr sz="1100" b="0" baseline="0">
                <a:solidFill>
                  <a:srgbClr val="F38F1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252413" y="2704955"/>
            <a:ext cx="5574419" cy="123111"/>
          </a:xfrm>
          <a:prstGeom prst="rect">
            <a:avLst/>
          </a:prstGeom>
        </p:spPr>
        <p:txBody>
          <a:bodyPr anchor="b" anchorCtr="0"/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258057" y="4548723"/>
            <a:ext cx="5574419" cy="123111"/>
          </a:xfrm>
          <a:prstGeom prst="rect">
            <a:avLst/>
          </a:prstGeom>
        </p:spPr>
        <p:txBody>
          <a:bodyPr anchor="b" anchorCtr="0"/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3"/>
          </p:nvPr>
        </p:nvSpPr>
        <p:spPr>
          <a:xfrm>
            <a:off x="258057" y="1213547"/>
            <a:ext cx="5574419" cy="1405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24"/>
          </p:nvPr>
        </p:nvSpPr>
        <p:spPr>
          <a:xfrm>
            <a:off x="252412" y="3037586"/>
            <a:ext cx="5580064" cy="1405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7"/>
          </p:nvPr>
        </p:nvSpPr>
        <p:spPr>
          <a:xfrm>
            <a:off x="252413" y="4857750"/>
            <a:ext cx="1874837" cy="92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Property of DTN</a:t>
            </a:r>
          </a:p>
        </p:txBody>
      </p:sp>
    </p:spTree>
    <p:extLst>
      <p:ext uri="{BB962C8B-B14F-4D97-AF65-F5344CB8AC3E}">
        <p14:creationId xmlns:p14="http://schemas.microsoft.com/office/powerpoint/2010/main" val="315866568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58056" y="230188"/>
            <a:ext cx="8633531" cy="307777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791075" y="4066302"/>
            <a:ext cx="4100514" cy="123111"/>
          </a:xfrm>
          <a:prstGeom prst="rect">
            <a:avLst/>
          </a:prstGeom>
        </p:spPr>
        <p:txBody>
          <a:bodyPr anchor="b" anchorCtr="0"/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52414" y="4066302"/>
            <a:ext cx="4178298" cy="123111"/>
          </a:xfrm>
          <a:prstGeom prst="rect">
            <a:avLst/>
          </a:prstGeom>
        </p:spPr>
        <p:txBody>
          <a:bodyPr anchor="b" anchorCtr="0"/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16"/>
          </p:nvPr>
        </p:nvSpPr>
        <p:spPr>
          <a:xfrm>
            <a:off x="258055" y="604935"/>
            <a:ext cx="8633531" cy="169277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ct val="0"/>
              </a:spcBef>
              <a:spcAft>
                <a:spcPct val="0"/>
              </a:spcAft>
              <a:buNone/>
              <a:defRPr sz="1100" b="0" baseline="0">
                <a:solidFill>
                  <a:srgbClr val="F38F1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2"/>
          </p:nvPr>
        </p:nvSpPr>
        <p:spPr>
          <a:xfrm>
            <a:off x="258057" y="1209296"/>
            <a:ext cx="4172656" cy="1405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4791075" y="1209296"/>
            <a:ext cx="4100514" cy="1405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7"/>
          </p:nvPr>
        </p:nvSpPr>
        <p:spPr>
          <a:xfrm>
            <a:off x="252413" y="4857750"/>
            <a:ext cx="1874837" cy="92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Property of DTN</a:t>
            </a:r>
          </a:p>
        </p:txBody>
      </p:sp>
    </p:spTree>
    <p:extLst>
      <p:ext uri="{BB962C8B-B14F-4D97-AF65-F5344CB8AC3E}">
        <p14:creationId xmlns:p14="http://schemas.microsoft.com/office/powerpoint/2010/main" val="282423261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4613275" y="1203325"/>
            <a:ext cx="0" cy="2986088"/>
          </a:xfrm>
          <a:prstGeom prst="line">
            <a:avLst/>
          </a:prstGeom>
          <a:ln w="3175" cap="rnd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8056" y="230188"/>
            <a:ext cx="8633531" cy="307777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791075" y="4066302"/>
            <a:ext cx="4100514" cy="123111"/>
          </a:xfrm>
          <a:prstGeom prst="rect">
            <a:avLst/>
          </a:prstGeom>
        </p:spPr>
        <p:txBody>
          <a:bodyPr anchor="b" anchorCtr="0"/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52413" y="4066302"/>
            <a:ext cx="4178299" cy="123111"/>
          </a:xfrm>
          <a:prstGeom prst="rect">
            <a:avLst/>
          </a:prstGeom>
        </p:spPr>
        <p:txBody>
          <a:bodyPr anchor="b" anchorCtr="0"/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6"/>
          </p:nvPr>
        </p:nvSpPr>
        <p:spPr>
          <a:xfrm>
            <a:off x="258055" y="604935"/>
            <a:ext cx="8633531" cy="169277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ct val="0"/>
              </a:spcBef>
              <a:spcAft>
                <a:spcPct val="0"/>
              </a:spcAft>
              <a:buNone/>
              <a:defRPr sz="1100" b="0" baseline="0">
                <a:solidFill>
                  <a:srgbClr val="F38F1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0"/>
          </p:nvPr>
        </p:nvSpPr>
        <p:spPr>
          <a:xfrm>
            <a:off x="252412" y="1203326"/>
            <a:ext cx="4178299" cy="1405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21"/>
          </p:nvPr>
        </p:nvSpPr>
        <p:spPr>
          <a:xfrm>
            <a:off x="4791074" y="1203326"/>
            <a:ext cx="4100511" cy="1405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7"/>
          </p:nvPr>
        </p:nvSpPr>
        <p:spPr>
          <a:xfrm>
            <a:off x="252413" y="4857750"/>
            <a:ext cx="1874837" cy="92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Property of DTN</a:t>
            </a:r>
          </a:p>
        </p:txBody>
      </p:sp>
    </p:spTree>
    <p:extLst>
      <p:ext uri="{BB962C8B-B14F-4D97-AF65-F5344CB8AC3E}">
        <p14:creationId xmlns:p14="http://schemas.microsoft.com/office/powerpoint/2010/main" val="209636580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258055" y="2698483"/>
            <a:ext cx="8633531" cy="123111"/>
          </a:xfrm>
          <a:prstGeom prst="rect">
            <a:avLst/>
          </a:prstGeom>
        </p:spPr>
        <p:txBody>
          <a:bodyPr anchor="b" anchorCtr="0"/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8056" y="230188"/>
            <a:ext cx="8633531" cy="307777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5"/>
          </p:nvPr>
        </p:nvSpPr>
        <p:spPr>
          <a:xfrm>
            <a:off x="258055" y="604935"/>
            <a:ext cx="8633531" cy="169277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ct val="0"/>
              </a:spcBef>
              <a:spcAft>
                <a:spcPct val="0"/>
              </a:spcAft>
              <a:buNone/>
              <a:defRPr sz="1100" b="0" baseline="0">
                <a:solidFill>
                  <a:srgbClr val="F38F1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791075" y="4413143"/>
            <a:ext cx="4100514" cy="123111"/>
          </a:xfrm>
          <a:prstGeom prst="rect">
            <a:avLst/>
          </a:prstGeom>
        </p:spPr>
        <p:txBody>
          <a:bodyPr anchor="b" anchorCtr="0"/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258055" y="4413143"/>
            <a:ext cx="4094871" cy="123111"/>
          </a:xfrm>
          <a:prstGeom prst="rect">
            <a:avLst/>
          </a:prstGeom>
        </p:spPr>
        <p:txBody>
          <a:bodyPr anchor="b" anchorCtr="0"/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246632" y="1198257"/>
            <a:ext cx="8644953" cy="1405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5"/>
          </p:nvPr>
        </p:nvSpPr>
        <p:spPr>
          <a:xfrm>
            <a:off x="258055" y="2907433"/>
            <a:ext cx="4094871" cy="1457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26"/>
          </p:nvPr>
        </p:nvSpPr>
        <p:spPr>
          <a:xfrm>
            <a:off x="4791075" y="2907433"/>
            <a:ext cx="4100514" cy="1405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7"/>
          </p:nvPr>
        </p:nvSpPr>
        <p:spPr>
          <a:xfrm>
            <a:off x="252413" y="4857750"/>
            <a:ext cx="1874837" cy="92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Property of DTN</a:t>
            </a:r>
          </a:p>
        </p:txBody>
      </p:sp>
    </p:spTree>
    <p:extLst>
      <p:ext uri="{BB962C8B-B14F-4D97-AF65-F5344CB8AC3E}">
        <p14:creationId xmlns:p14="http://schemas.microsoft.com/office/powerpoint/2010/main" val="303811010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258055" y="604935"/>
            <a:ext cx="8633531" cy="169277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ct val="0"/>
              </a:spcBef>
              <a:spcAft>
                <a:spcPct val="0"/>
              </a:spcAft>
              <a:buNone/>
              <a:defRPr sz="1100" b="0" baseline="0">
                <a:solidFill>
                  <a:srgbClr val="F38F1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52413" y="4066302"/>
            <a:ext cx="2678893" cy="123111"/>
          </a:xfrm>
          <a:prstGeom prst="rect">
            <a:avLst/>
          </a:prstGeom>
        </p:spPr>
        <p:txBody>
          <a:bodyPr anchor="b" anchorCtr="0"/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58056" y="230188"/>
            <a:ext cx="8633531" cy="307777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6192838" y="4066302"/>
            <a:ext cx="2678893" cy="123111"/>
          </a:xfrm>
          <a:prstGeom prst="rect">
            <a:avLst/>
          </a:prstGeom>
        </p:spPr>
        <p:txBody>
          <a:bodyPr anchor="b" anchorCtr="0"/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3232554" y="4066302"/>
            <a:ext cx="2678893" cy="123111"/>
          </a:xfrm>
          <a:prstGeom prst="rect">
            <a:avLst/>
          </a:prstGeom>
        </p:spPr>
        <p:txBody>
          <a:bodyPr anchor="b" anchorCtr="0"/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32"/>
          </p:nvPr>
        </p:nvSpPr>
        <p:spPr>
          <a:xfrm>
            <a:off x="252414" y="1192752"/>
            <a:ext cx="2698748" cy="1405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33"/>
          </p:nvPr>
        </p:nvSpPr>
        <p:spPr>
          <a:xfrm>
            <a:off x="3232554" y="1192752"/>
            <a:ext cx="2678893" cy="14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34"/>
          </p:nvPr>
        </p:nvSpPr>
        <p:spPr>
          <a:xfrm>
            <a:off x="6192838" y="1192752"/>
            <a:ext cx="2678893" cy="14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7"/>
          </p:nvPr>
        </p:nvSpPr>
        <p:spPr>
          <a:xfrm>
            <a:off x="252413" y="4857750"/>
            <a:ext cx="1874837" cy="92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Property of DTN</a:t>
            </a:r>
          </a:p>
        </p:txBody>
      </p:sp>
    </p:spTree>
    <p:extLst>
      <p:ext uri="{BB962C8B-B14F-4D97-AF65-F5344CB8AC3E}">
        <p14:creationId xmlns:p14="http://schemas.microsoft.com/office/powerpoint/2010/main" val="20845209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3086100" y="1203325"/>
            <a:ext cx="0" cy="2986088"/>
          </a:xfrm>
          <a:prstGeom prst="line">
            <a:avLst/>
          </a:prstGeom>
          <a:ln w="3175" cap="rnd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054725" y="1203325"/>
            <a:ext cx="0" cy="2986088"/>
          </a:xfrm>
          <a:prstGeom prst="line">
            <a:avLst/>
          </a:prstGeom>
          <a:ln w="3175" cap="rnd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52413" y="4066302"/>
            <a:ext cx="2678893" cy="123111"/>
          </a:xfrm>
          <a:prstGeom prst="rect">
            <a:avLst/>
          </a:prstGeom>
        </p:spPr>
        <p:txBody>
          <a:bodyPr anchor="b" anchorCtr="0"/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8056" y="230188"/>
            <a:ext cx="8633531" cy="307777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6192838" y="4066302"/>
            <a:ext cx="2678893" cy="123111"/>
          </a:xfrm>
          <a:prstGeom prst="rect">
            <a:avLst/>
          </a:prstGeom>
        </p:spPr>
        <p:txBody>
          <a:bodyPr anchor="b" anchorCtr="0"/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3232554" y="4066302"/>
            <a:ext cx="2678893" cy="123111"/>
          </a:xfrm>
          <a:prstGeom prst="rect">
            <a:avLst/>
          </a:prstGeom>
        </p:spPr>
        <p:txBody>
          <a:bodyPr anchor="b" anchorCtr="0"/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"/>
          </p:nvPr>
        </p:nvSpPr>
        <p:spPr>
          <a:xfrm>
            <a:off x="258055" y="604935"/>
            <a:ext cx="8633531" cy="169277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ct val="0"/>
              </a:spcBef>
              <a:spcAft>
                <a:spcPct val="0"/>
              </a:spcAft>
              <a:buNone/>
              <a:defRPr sz="1100" b="0" baseline="0">
                <a:solidFill>
                  <a:srgbClr val="F38F1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31"/>
          </p:nvPr>
        </p:nvSpPr>
        <p:spPr>
          <a:xfrm>
            <a:off x="258056" y="1203325"/>
            <a:ext cx="2673249" cy="1405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2"/>
          </p:nvPr>
        </p:nvSpPr>
        <p:spPr>
          <a:xfrm>
            <a:off x="3232554" y="1203325"/>
            <a:ext cx="2678893" cy="1405513"/>
          </a:xfrm>
        </p:spPr>
        <p:txBody>
          <a:bodyPr wrap="square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33"/>
          </p:nvPr>
        </p:nvSpPr>
        <p:spPr>
          <a:xfrm>
            <a:off x="6192838" y="1203325"/>
            <a:ext cx="2678893" cy="1405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5"/>
          </p:nvPr>
        </p:nvSpPr>
        <p:spPr>
          <a:xfrm>
            <a:off x="252413" y="4857750"/>
            <a:ext cx="1874837" cy="92075"/>
          </a:xfrm>
          <a:prstGeom prst="rect">
            <a:avLst/>
          </a:prstGeom>
        </p:spPr>
        <p:txBody>
          <a:bodyPr/>
          <a:lstStyle>
            <a:lvl1pPr algn="l">
              <a:defRPr sz="600" smtClean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Confidential Property of DTN</a:t>
            </a:r>
          </a:p>
        </p:txBody>
      </p:sp>
    </p:spTree>
    <p:extLst>
      <p:ext uri="{BB962C8B-B14F-4D97-AF65-F5344CB8AC3E}">
        <p14:creationId xmlns:p14="http://schemas.microsoft.com/office/powerpoint/2010/main" val="312143892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lumn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32"/>
          </p:nvPr>
        </p:nvSpPr>
        <p:spPr>
          <a:xfrm>
            <a:off x="252412" y="1203326"/>
            <a:ext cx="8639175" cy="1405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33"/>
          </p:nvPr>
        </p:nvSpPr>
        <p:spPr>
          <a:xfrm>
            <a:off x="252412" y="2872039"/>
            <a:ext cx="2683481" cy="1405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34"/>
          </p:nvPr>
        </p:nvSpPr>
        <p:spPr>
          <a:xfrm>
            <a:off x="3232553" y="2872039"/>
            <a:ext cx="2678893" cy="1405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35"/>
          </p:nvPr>
        </p:nvSpPr>
        <p:spPr>
          <a:xfrm>
            <a:off x="6192837" y="2872039"/>
            <a:ext cx="2678893" cy="1405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258055" y="2696071"/>
            <a:ext cx="8633531" cy="123111"/>
          </a:xfrm>
          <a:prstGeom prst="rect">
            <a:avLst/>
          </a:prstGeom>
        </p:spPr>
        <p:txBody>
          <a:bodyPr anchor="b" anchorCtr="0"/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8056" y="230188"/>
            <a:ext cx="8633531" cy="307777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5"/>
          </p:nvPr>
        </p:nvSpPr>
        <p:spPr>
          <a:xfrm>
            <a:off x="258055" y="604935"/>
            <a:ext cx="8633531" cy="169277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ct val="0"/>
              </a:spcBef>
              <a:spcAft>
                <a:spcPct val="0"/>
              </a:spcAft>
              <a:buNone/>
              <a:defRPr sz="1100" b="0" baseline="0">
                <a:solidFill>
                  <a:srgbClr val="F38F1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52413" y="4376262"/>
            <a:ext cx="2683481" cy="123111"/>
          </a:xfrm>
          <a:prstGeom prst="rect">
            <a:avLst/>
          </a:prstGeom>
        </p:spPr>
        <p:txBody>
          <a:bodyPr anchor="b" anchorCtr="0"/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6192838" y="4376262"/>
            <a:ext cx="2678893" cy="123111"/>
          </a:xfrm>
          <a:prstGeom prst="rect">
            <a:avLst/>
          </a:prstGeom>
        </p:spPr>
        <p:txBody>
          <a:bodyPr anchor="b" anchorCtr="0"/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3232554" y="4376262"/>
            <a:ext cx="2678893" cy="123111"/>
          </a:xfrm>
          <a:prstGeom prst="rect">
            <a:avLst/>
          </a:prstGeom>
        </p:spPr>
        <p:txBody>
          <a:bodyPr anchor="b" anchorCtr="0"/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7"/>
          </p:nvPr>
        </p:nvSpPr>
        <p:spPr>
          <a:xfrm>
            <a:off x="252413" y="4857750"/>
            <a:ext cx="1874837" cy="92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Property of DTN</a:t>
            </a:r>
          </a:p>
        </p:txBody>
      </p:sp>
    </p:spTree>
    <p:extLst>
      <p:ext uri="{BB962C8B-B14F-4D97-AF65-F5344CB8AC3E}">
        <p14:creationId xmlns:p14="http://schemas.microsoft.com/office/powerpoint/2010/main" val="3112098237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1594699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6129" y="198835"/>
            <a:ext cx="8229600" cy="82272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noProof="0"/>
              <a:t>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129" y="1132290"/>
            <a:ext cx="8229600" cy="3487165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Char char="&gt;"/>
              <a:defRPr/>
            </a:lvl1pPr>
            <a:lvl5pPr>
              <a:defRPr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9598330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2908710"/>
          </a:xfrm>
          <a:prstGeom prst="rect">
            <a:avLst/>
          </a:prstGeom>
          <a:solidFill>
            <a:schemeClr val="accent4"/>
          </a:solidFill>
        </p:spPr>
        <p:txBody>
          <a:bodyPr lIns="252000" tIns="0" rIns="0" bIns="252000" anchor="b" anchorCtr="0"/>
          <a:lstStyle>
            <a:lvl1pPr algn="l">
              <a:defRPr sz="24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0" y="2900386"/>
            <a:ext cx="9144000" cy="373063"/>
          </a:xfrm>
          <a:prstGeom prst="rect">
            <a:avLst/>
          </a:prstGeom>
          <a:solidFill>
            <a:schemeClr val="accent3"/>
          </a:solidFill>
        </p:spPr>
        <p:txBody>
          <a:bodyPr lIns="252000" tIns="0" rIns="0" bIns="0" anchor="ctr" anchorCtr="0"/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141451-035A-B54B-A7BD-55A6CECE17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6576" y="4438464"/>
            <a:ext cx="601647" cy="59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49280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/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56450" y="4457700"/>
            <a:ext cx="18621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p15="http://schemas.microsoft.com/office/powerpoint/2012/main" xmlns:p14="http://schemas.microsoft.com/office/powerpoint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1981308"/>
          </a:xfrm>
          <a:prstGeom prst="rect">
            <a:avLst/>
          </a:prstGeom>
          <a:solidFill>
            <a:srgbClr val="8E8F93">
              <a:alpha val="20000"/>
            </a:srgbClr>
          </a:solidFill>
        </p:spPr>
        <p:txBody>
          <a:bodyPr/>
          <a:lstStyle>
            <a:lvl1pPr marL="0" indent="0">
              <a:buNone/>
              <a:defRPr sz="105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1981308"/>
            <a:ext cx="9144000" cy="3162191"/>
          </a:xfrm>
          <a:prstGeom prst="rect">
            <a:avLst/>
          </a:prstGeom>
          <a:solidFill>
            <a:schemeClr val="accent4"/>
          </a:solidFill>
        </p:spPr>
        <p:txBody>
          <a:bodyPr lIns="252000" tIns="252000" rIns="252000" bIns="252000" anchor="t" anchorCtr="0"/>
          <a:lstStyle>
            <a:lvl1pPr algn="l">
              <a:defRPr sz="24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0" y="1608245"/>
            <a:ext cx="9144000" cy="373063"/>
          </a:xfrm>
          <a:prstGeom prst="rect">
            <a:avLst/>
          </a:prstGeom>
          <a:solidFill>
            <a:schemeClr val="accent3">
              <a:alpha val="80000"/>
            </a:schemeClr>
          </a:solidFill>
        </p:spPr>
        <p:txBody>
          <a:bodyPr lIns="252000" tIns="0" rIns="252000" bIns="0" anchor="ctr" anchorCtr="0"/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4B02CEA-80A8-0546-BDC7-FBED550F48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60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az-Cyrl-AZ" dirty="0"/>
              <a:t>Страница</a:t>
            </a:r>
            <a:r>
              <a:rPr lang="en-US" dirty="0"/>
              <a:t> </a:t>
            </a:r>
            <a:fld id="{5A9C12DC-491F-9444-86A2-13AC5C62A2F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D0F38E6-F5DA-CB45-AAB6-5AA2294913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Confidential Property of DTN |</a:t>
            </a:r>
          </a:p>
        </p:txBody>
      </p:sp>
    </p:spTree>
    <p:extLst>
      <p:ext uri="{BB962C8B-B14F-4D97-AF65-F5344CB8AC3E}">
        <p14:creationId xmlns:p14="http://schemas.microsoft.com/office/powerpoint/2010/main" val="49675338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0" y="3546475"/>
            <a:ext cx="9144000" cy="67468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4221163"/>
            <a:ext cx="9144000" cy="10795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pic>
        <p:nvPicPr>
          <p:cNvPr id="11" name="Picture 3" descr="dtnpf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56450" y="4457700"/>
            <a:ext cx="18621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15="http://schemas.microsoft.com/office/powerpoint/2012/main" xmlns:p14="http://schemas.microsoft.com/office/powerpoint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546475"/>
          </a:xfrm>
          <a:prstGeom prst="rect">
            <a:avLst/>
          </a:prstGeom>
          <a:solidFill>
            <a:srgbClr val="8E8F93">
              <a:alpha val="20000"/>
            </a:srgbClr>
          </a:solidFill>
        </p:spPr>
        <p:txBody>
          <a:bodyPr/>
          <a:lstStyle>
            <a:lvl1pPr marL="0" indent="0">
              <a:buNone/>
              <a:defRPr sz="105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52414" y="1971244"/>
            <a:ext cx="8673872" cy="553998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 algn="l">
              <a:buFont typeface="Arial"/>
              <a:buNone/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52414" y="2566267"/>
            <a:ext cx="8673872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252414" y="3789154"/>
            <a:ext cx="4360862" cy="184666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52413" y="4857750"/>
            <a:ext cx="1881187" cy="9207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fontAlgn="auto">
              <a:spcBef>
                <a:spcPct val="0"/>
              </a:spcBef>
              <a:spcAft>
                <a:spcPct val="0"/>
              </a:spcAft>
              <a:defRPr sz="600" smtClean="0">
                <a:solidFill>
                  <a:srgbClr val="626469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Confidential Property of </a:t>
            </a:r>
            <a:r>
              <a:rPr lang="en-US" i="1"/>
              <a:t>DTN</a:t>
            </a:r>
          </a:p>
        </p:txBody>
      </p:sp>
    </p:spTree>
    <p:extLst>
      <p:ext uri="{BB962C8B-B14F-4D97-AF65-F5344CB8AC3E}">
        <p14:creationId xmlns:p14="http://schemas.microsoft.com/office/powerpoint/2010/main" val="3333693227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dtnpf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56450" y="4457700"/>
            <a:ext cx="18621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15="http://schemas.microsoft.com/office/powerpoint/2012/main" xmlns:p14="http://schemas.microsoft.com/office/powerpoint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2908710"/>
          </a:xfrm>
          <a:prstGeom prst="rect">
            <a:avLst/>
          </a:prstGeom>
          <a:solidFill>
            <a:schemeClr val="accent4"/>
          </a:solidFill>
        </p:spPr>
        <p:txBody>
          <a:bodyPr lIns="252000" tIns="0" rIns="0" bIns="252000" anchor="b" anchorCtr="0"/>
          <a:lstStyle>
            <a:lvl1pPr algn="l">
              <a:defRPr sz="24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0" y="2900386"/>
            <a:ext cx="9144000" cy="373063"/>
          </a:xfrm>
          <a:prstGeom prst="rect">
            <a:avLst/>
          </a:prstGeom>
          <a:solidFill>
            <a:schemeClr val="accent3"/>
          </a:solidFill>
        </p:spPr>
        <p:txBody>
          <a:bodyPr lIns="252000" tIns="0" rIns="0" bIns="0" anchor="ctr" anchorCtr="0"/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35188" y="4857750"/>
            <a:ext cx="525462" cy="92075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fontAlgn="auto">
              <a:spcBef>
                <a:spcPct val="0"/>
              </a:spcBef>
              <a:spcAft>
                <a:spcPct val="0"/>
              </a:spcAft>
              <a:defRPr sz="600" smtClean="0">
                <a:solidFill>
                  <a:srgbClr val="626469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az-Cyrl-AZ" dirty="0"/>
              <a:t>Страница</a:t>
            </a:r>
            <a:r>
              <a:rPr lang="en-US" dirty="0"/>
              <a:t> </a:t>
            </a:r>
            <a:fld id="{1AA524D5-9081-704E-92BB-8B197555BB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7"/>
          </p:nvPr>
        </p:nvSpPr>
        <p:spPr>
          <a:xfrm>
            <a:off x="252413" y="4857750"/>
            <a:ext cx="1874837" cy="92075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pPr>
              <a:defRPr/>
            </a:pPr>
            <a:r>
              <a:rPr lang="en-US"/>
              <a:t>Confidential Property of DTN</a:t>
            </a:r>
          </a:p>
        </p:txBody>
      </p:sp>
    </p:spTree>
    <p:extLst>
      <p:ext uri="{BB962C8B-B14F-4D97-AF65-F5344CB8AC3E}">
        <p14:creationId xmlns:p14="http://schemas.microsoft.com/office/powerpoint/2010/main" val="27356280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/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dtnpf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56450" y="4457700"/>
            <a:ext cx="18621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15="http://schemas.microsoft.com/office/powerpoint/2012/main" xmlns:p14="http://schemas.microsoft.com/office/powerpoint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E8F93">
              <a:alpha val="20000"/>
            </a:srgbClr>
          </a:solidFill>
        </p:spPr>
        <p:txBody>
          <a:bodyPr/>
          <a:lstStyle>
            <a:lvl1pPr marL="0" indent="0">
              <a:buNone/>
              <a:defRPr sz="105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041071"/>
            <a:ext cx="9144000" cy="867640"/>
          </a:xfrm>
          <a:prstGeom prst="rect">
            <a:avLst/>
          </a:prstGeom>
          <a:solidFill>
            <a:schemeClr val="accent4"/>
          </a:solidFill>
        </p:spPr>
        <p:txBody>
          <a:bodyPr lIns="252000" tIns="0" rIns="0" bIns="0" anchor="ctr" anchorCtr="0"/>
          <a:lstStyle>
            <a:lvl1pPr algn="l">
              <a:defRPr sz="24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0" y="2900386"/>
            <a:ext cx="9144000" cy="373063"/>
          </a:xfrm>
          <a:prstGeom prst="rect">
            <a:avLst/>
          </a:prstGeom>
          <a:solidFill>
            <a:schemeClr val="accent3"/>
          </a:solidFill>
        </p:spPr>
        <p:txBody>
          <a:bodyPr lIns="252000" tIns="0" rIns="0" bIns="0" anchor="ctr" anchorCtr="0"/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35188" y="4857750"/>
            <a:ext cx="525462" cy="92075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fontAlgn="auto">
              <a:spcBef>
                <a:spcPct val="0"/>
              </a:spcBef>
              <a:spcAft>
                <a:spcPct val="0"/>
              </a:spcAft>
              <a:defRPr sz="600" smtClean="0">
                <a:solidFill>
                  <a:srgbClr val="626469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az-Cyrl-AZ" dirty="0"/>
              <a:t>Страница</a:t>
            </a:r>
            <a:r>
              <a:rPr lang="en-US" dirty="0"/>
              <a:t> </a:t>
            </a:r>
            <a:fld id="{EA65437C-AED2-B34F-BF1F-05B62B8FF3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7"/>
          </p:nvPr>
        </p:nvSpPr>
        <p:spPr>
          <a:xfrm>
            <a:off x="252413" y="4857750"/>
            <a:ext cx="1874837" cy="92075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pPr>
              <a:defRPr/>
            </a:pPr>
            <a:r>
              <a:rPr lang="en-US"/>
              <a:t>Confidential Property of DTN</a:t>
            </a:r>
          </a:p>
        </p:txBody>
      </p:sp>
    </p:spTree>
    <p:extLst>
      <p:ext uri="{BB962C8B-B14F-4D97-AF65-F5344CB8AC3E}">
        <p14:creationId xmlns:p14="http://schemas.microsoft.com/office/powerpoint/2010/main" val="2239628154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/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56450" y="4457700"/>
            <a:ext cx="18621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15="http://schemas.microsoft.com/office/powerpoint/2012/main" xmlns:p14="http://schemas.microsoft.com/office/powerpoint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1981308"/>
          </a:xfrm>
          <a:prstGeom prst="rect">
            <a:avLst/>
          </a:prstGeom>
          <a:solidFill>
            <a:srgbClr val="8E8F93">
              <a:alpha val="20000"/>
            </a:srgbClr>
          </a:solidFill>
        </p:spPr>
        <p:txBody>
          <a:bodyPr/>
          <a:lstStyle>
            <a:lvl1pPr marL="0" indent="0">
              <a:buNone/>
              <a:defRPr sz="105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1981308"/>
            <a:ext cx="9144000" cy="3162191"/>
          </a:xfrm>
          <a:prstGeom prst="rect">
            <a:avLst/>
          </a:prstGeom>
          <a:solidFill>
            <a:schemeClr val="accent4"/>
          </a:solidFill>
        </p:spPr>
        <p:txBody>
          <a:bodyPr lIns="252000" tIns="252000" rIns="252000" bIns="252000" anchor="t" anchorCtr="0"/>
          <a:lstStyle>
            <a:lvl1pPr algn="l">
              <a:defRPr sz="24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0" y="1608245"/>
            <a:ext cx="9144000" cy="373063"/>
          </a:xfrm>
          <a:prstGeom prst="rect">
            <a:avLst/>
          </a:prstGeom>
          <a:solidFill>
            <a:schemeClr val="accent3">
              <a:alpha val="80000"/>
            </a:schemeClr>
          </a:solidFill>
        </p:spPr>
        <p:txBody>
          <a:bodyPr lIns="252000" tIns="0" rIns="252000" bIns="0" anchor="ctr" anchorCtr="0"/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35188" y="4857750"/>
            <a:ext cx="525462" cy="92075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fontAlgn="auto">
              <a:spcBef>
                <a:spcPct val="0"/>
              </a:spcBef>
              <a:spcAft>
                <a:spcPct val="0"/>
              </a:spcAft>
              <a:defRPr sz="60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az-Cyrl-AZ" dirty="0"/>
              <a:t>Страница</a:t>
            </a:r>
            <a:r>
              <a:rPr lang="en-US" dirty="0"/>
              <a:t> </a:t>
            </a:r>
            <a:fld id="{981411FB-F05C-E64F-9E20-AF763B9D2C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7"/>
          </p:nvPr>
        </p:nvSpPr>
        <p:spPr>
          <a:xfrm>
            <a:off x="252413" y="4857750"/>
            <a:ext cx="1874837" cy="92075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pPr>
              <a:defRPr/>
            </a:pPr>
            <a:r>
              <a:rPr lang="en-US"/>
              <a:t>Confidential Property of DTN</a:t>
            </a:r>
          </a:p>
        </p:txBody>
      </p:sp>
    </p:spTree>
    <p:extLst>
      <p:ext uri="{BB962C8B-B14F-4D97-AF65-F5344CB8AC3E}">
        <p14:creationId xmlns:p14="http://schemas.microsoft.com/office/powerpoint/2010/main" val="398582929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/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-287337" y="242887"/>
            <a:ext cx="5143500" cy="46577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6" name="Content Placeholder 12"/>
          <p:cNvSpPr>
            <a:spLocks noGrp="1"/>
          </p:cNvSpPr>
          <p:nvPr>
            <p:ph sz="quarter" idx="11"/>
          </p:nvPr>
        </p:nvSpPr>
        <p:spPr>
          <a:xfrm>
            <a:off x="-43677" y="-2"/>
            <a:ext cx="5030014" cy="5143502"/>
          </a:xfrm>
          <a:prstGeom prst="rect">
            <a:avLst/>
          </a:prstGeom>
          <a:solidFill>
            <a:schemeClr val="accent4">
              <a:alpha val="80000"/>
            </a:schemeClr>
          </a:solidFill>
        </p:spPr>
        <p:txBody>
          <a:bodyPr vert="horz" lIns="252000" tIns="252000" rIns="252000" bIns="25200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42913" indent="-265113"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 marL="708025" indent="-228600">
              <a:buFont typeface="Lucida Grande"/>
              <a:buChar char="–"/>
              <a:defRPr sz="1800">
                <a:solidFill>
                  <a:schemeClr val="bg1"/>
                </a:solidFill>
              </a:defRPr>
            </a:lvl3pPr>
            <a:lvl4pPr marL="976313" indent="-228600">
              <a:buFont typeface="Lucida Grande"/>
              <a:buChar char="–"/>
              <a:defRPr sz="1600">
                <a:solidFill>
                  <a:schemeClr val="bg1"/>
                </a:solidFill>
              </a:defRPr>
            </a:lvl4pPr>
            <a:lvl5pPr marL="1258888" indent="-231775" defTabSz="314325">
              <a:buFont typeface="Lucida Grande"/>
              <a:buChar char="–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2135188" y="4857750"/>
            <a:ext cx="525462" cy="92075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fontAlgn="auto">
              <a:spcBef>
                <a:spcPct val="0"/>
              </a:spcBef>
              <a:spcAft>
                <a:spcPct val="0"/>
              </a:spcAft>
              <a:defRPr sz="60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az-Cyrl-AZ" dirty="0"/>
              <a:t>Страница</a:t>
            </a:r>
            <a:r>
              <a:rPr lang="en-US" dirty="0"/>
              <a:t> </a:t>
            </a:r>
            <a:fld id="{3AEED7D0-4019-AA41-85EB-37539AC0E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7"/>
          </p:nvPr>
        </p:nvSpPr>
        <p:spPr>
          <a:xfrm>
            <a:off x="252413" y="4857750"/>
            <a:ext cx="1874837" cy="92075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pPr>
              <a:defRPr/>
            </a:pPr>
            <a:r>
              <a:rPr lang="en-US"/>
              <a:t>Confidential Property of DTN</a:t>
            </a:r>
          </a:p>
        </p:txBody>
      </p:sp>
    </p:spTree>
    <p:extLst>
      <p:ext uri="{BB962C8B-B14F-4D97-AF65-F5344CB8AC3E}">
        <p14:creationId xmlns:p14="http://schemas.microsoft.com/office/powerpoint/2010/main" val="4048249563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/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5400000">
            <a:off x="1854994" y="2385219"/>
            <a:ext cx="5143500" cy="37306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240208" y="0"/>
            <a:ext cx="746127" cy="51435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12"/>
          <p:cNvSpPr>
            <a:spLocks noGrp="1"/>
          </p:cNvSpPr>
          <p:nvPr>
            <p:ph sz="quarter" idx="11"/>
          </p:nvPr>
        </p:nvSpPr>
        <p:spPr>
          <a:xfrm>
            <a:off x="252413" y="982952"/>
            <a:ext cx="3749962" cy="1452705"/>
          </a:xfrm>
          <a:prstGeom prst="rect">
            <a:avLst/>
          </a:prstGeom>
          <a:noFill/>
        </p:spPr>
        <p:txBody>
          <a:bodyPr vert="horz" wrap="square" lIns="0" tIns="0" rIns="0" bIns="0">
            <a:spAutoFit/>
          </a:bodyPr>
          <a:lstStyle>
            <a:lvl1pPr marL="236538" indent="-236538">
              <a:buClr>
                <a:schemeClr val="accent4"/>
              </a:buClr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</a:defRPr>
            </a:lvl1pPr>
            <a:lvl2pPr marL="457200" indent="-220663">
              <a:buClr>
                <a:schemeClr val="accent4"/>
              </a:buClr>
              <a:buFont typeface="Arial" panose="020B0604020202020204" pitchFamily="34" charset="0"/>
              <a:buChar char="•"/>
              <a:defRPr sz="1800">
                <a:solidFill>
                  <a:schemeClr val="accent1"/>
                </a:solidFill>
              </a:defRPr>
            </a:lvl2pPr>
            <a:lvl3pPr marL="630238" indent="-173038">
              <a:buClr>
                <a:schemeClr val="accent4"/>
              </a:buClr>
              <a:buFont typeface="Arial" panose="020B0604020202020204" pitchFamily="34" charset="0"/>
              <a:buChar char="•"/>
              <a:defRPr sz="1600">
                <a:solidFill>
                  <a:schemeClr val="accent1"/>
                </a:solidFill>
              </a:defRPr>
            </a:lvl3pPr>
            <a:lvl4pPr marL="803275" indent="-173038">
              <a:buClr>
                <a:schemeClr val="accent4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4pPr>
            <a:lvl5pPr marL="977900" indent="-174625" defTabSz="314325">
              <a:buClr>
                <a:schemeClr val="accent4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52413" y="348333"/>
            <a:ext cx="3749962" cy="36933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defRPr sz="2400"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2135188" y="4857750"/>
            <a:ext cx="525462" cy="92075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fontAlgn="auto">
              <a:spcBef>
                <a:spcPct val="0"/>
              </a:spcBef>
              <a:spcAft>
                <a:spcPct val="0"/>
              </a:spcAft>
              <a:defRPr sz="600" smtClean="0">
                <a:solidFill>
                  <a:srgbClr val="626469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az-Cyrl-AZ" dirty="0"/>
              <a:t>Страница</a:t>
            </a:r>
            <a:r>
              <a:rPr lang="en-US" dirty="0"/>
              <a:t> </a:t>
            </a:r>
            <a:fld id="{0D3D97D8-6F02-BF41-B977-CAFCC1F10E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7"/>
          </p:nvPr>
        </p:nvSpPr>
        <p:spPr>
          <a:xfrm>
            <a:off x="252413" y="4857750"/>
            <a:ext cx="1874837" cy="92075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pPr>
              <a:defRPr/>
            </a:pPr>
            <a:r>
              <a:rPr lang="en-US"/>
              <a:t>Confidential Property of DTN</a:t>
            </a:r>
          </a:p>
        </p:txBody>
      </p:sp>
    </p:spTree>
    <p:extLst>
      <p:ext uri="{BB962C8B-B14F-4D97-AF65-F5344CB8AC3E}">
        <p14:creationId xmlns:p14="http://schemas.microsoft.com/office/powerpoint/2010/main" val="2630094193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hite/SE Lif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58056" y="2175153"/>
            <a:ext cx="8633531" cy="369332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l">
              <a:defRPr sz="2400" baseline="0">
                <a:solidFill>
                  <a:srgbClr val="0F7FC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8056" y="2634497"/>
            <a:ext cx="8633531" cy="21544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>
              <a:buNone/>
              <a:defRPr sz="1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35188" y="4857750"/>
            <a:ext cx="525462" cy="92075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fontAlgn="auto">
              <a:spcBef>
                <a:spcPct val="0"/>
              </a:spcBef>
              <a:spcAft>
                <a:spcPct val="0"/>
              </a:spcAft>
              <a:defRPr sz="600" smtClean="0">
                <a:solidFill>
                  <a:srgbClr val="626469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az-Cyrl-AZ" dirty="0"/>
              <a:t>Страница</a:t>
            </a:r>
            <a:r>
              <a:rPr lang="en-US" dirty="0"/>
              <a:t> </a:t>
            </a:r>
            <a:fld id="{9ECAA08A-C930-9E42-AE86-057BA75504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52413" y="4857750"/>
            <a:ext cx="1874837" cy="9207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fontAlgn="auto">
              <a:spcBef>
                <a:spcPct val="0"/>
              </a:spcBef>
              <a:spcAft>
                <a:spcPct val="0"/>
              </a:spcAft>
              <a:defRPr sz="600" smtClean="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Confidential Property of DTN</a:t>
            </a:r>
          </a:p>
        </p:txBody>
      </p:sp>
    </p:spTree>
    <p:extLst>
      <p:ext uri="{BB962C8B-B14F-4D97-AF65-F5344CB8AC3E}">
        <p14:creationId xmlns:p14="http://schemas.microsoft.com/office/powerpoint/2010/main" val="3020391899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w Imag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52413" y="1713559"/>
            <a:ext cx="8577821" cy="1231106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 algn="ctr">
              <a:buFont typeface="Arial"/>
              <a:buNone/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52414" y="2955454"/>
            <a:ext cx="857782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135188" y="4857750"/>
            <a:ext cx="525462" cy="92075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fontAlgn="auto">
              <a:spcBef>
                <a:spcPct val="0"/>
              </a:spcBef>
              <a:spcAft>
                <a:spcPct val="0"/>
              </a:spcAft>
              <a:defRPr sz="600" smtClean="0">
                <a:solidFill>
                  <a:srgbClr val="626469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az-Cyrl-AZ" dirty="0"/>
              <a:t>Страница</a:t>
            </a:r>
            <a:r>
              <a:rPr lang="en-US" dirty="0"/>
              <a:t> </a:t>
            </a:r>
            <a:fld id="{8422F444-9EEF-1246-8A12-9D100B47F1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52413" y="4857750"/>
            <a:ext cx="1874837" cy="9207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fontAlgn="auto">
              <a:spcBef>
                <a:spcPct val="0"/>
              </a:spcBef>
              <a:spcAft>
                <a:spcPct val="0"/>
              </a:spcAft>
              <a:defRPr sz="600" smtClean="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Confidential Property of DTN/</a:t>
            </a:r>
            <a:r>
              <a:rPr lang="en-US" i="1"/>
              <a:t>The Progressive Farmer</a:t>
            </a:r>
            <a:r>
              <a:rPr lang="en-US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435407459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w Imag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52413" y="1713559"/>
            <a:ext cx="8577821" cy="1231106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 algn="ctr">
              <a:buFont typeface="Arial"/>
              <a:buNone/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52414" y="2955454"/>
            <a:ext cx="857782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135188" y="4857750"/>
            <a:ext cx="525462" cy="92075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fontAlgn="auto">
              <a:spcBef>
                <a:spcPct val="0"/>
              </a:spcBef>
              <a:spcAft>
                <a:spcPct val="0"/>
              </a:spcAft>
              <a:defRPr sz="600" smtClean="0">
                <a:solidFill>
                  <a:srgbClr val="626469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az-Cyrl-AZ" dirty="0"/>
              <a:t>Страница</a:t>
            </a:r>
            <a:r>
              <a:rPr lang="en-US" dirty="0"/>
              <a:t> </a:t>
            </a:r>
            <a:fld id="{D3D2F331-8E30-D744-ABC2-153403F166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52413" y="4857750"/>
            <a:ext cx="1874837" cy="9207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fontAlgn="auto">
              <a:spcBef>
                <a:spcPct val="0"/>
              </a:spcBef>
              <a:spcAft>
                <a:spcPct val="0"/>
              </a:spcAft>
              <a:defRPr sz="600" smtClean="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Confidential Property of DTN</a:t>
            </a:r>
          </a:p>
        </p:txBody>
      </p:sp>
    </p:spTree>
    <p:extLst>
      <p:ext uri="{BB962C8B-B14F-4D97-AF65-F5344CB8AC3E}">
        <p14:creationId xmlns:p14="http://schemas.microsoft.com/office/powerpoint/2010/main" val="803645952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52413" y="1713559"/>
            <a:ext cx="8577821" cy="1231106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 algn="ctr">
              <a:buFont typeface="Arial"/>
              <a:buNone/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52414" y="2955454"/>
            <a:ext cx="857782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2413" y="4857750"/>
            <a:ext cx="1874837" cy="9207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fontAlgn="auto">
              <a:spcBef>
                <a:spcPct val="0"/>
              </a:spcBef>
              <a:spcAft>
                <a:spcPct val="0"/>
              </a:spcAft>
              <a:defRPr sz="600" smtClean="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Confidential Property of DTN</a:t>
            </a:r>
          </a:p>
        </p:txBody>
      </p:sp>
    </p:spTree>
    <p:extLst>
      <p:ext uri="{BB962C8B-B14F-4D97-AF65-F5344CB8AC3E}">
        <p14:creationId xmlns:p14="http://schemas.microsoft.com/office/powerpoint/2010/main" val="306602536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/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2"/>
          <p:cNvSpPr>
            <a:spLocks noGrp="1"/>
          </p:cNvSpPr>
          <p:nvPr>
            <p:ph sz="quarter" idx="12"/>
          </p:nvPr>
        </p:nvSpPr>
        <p:spPr>
          <a:xfrm>
            <a:off x="4613273" y="-2"/>
            <a:ext cx="4530727" cy="5143499"/>
          </a:xfrm>
          <a:prstGeom prst="rect">
            <a:avLst/>
          </a:prstGeom>
          <a:solidFill>
            <a:schemeClr val="accent2">
              <a:alpha val="20000"/>
            </a:schemeClr>
          </a:solidFill>
        </p:spPr>
        <p:txBody>
          <a:bodyPr vert="horz" lIns="252000" tIns="252000" rIns="252000" bIns="252000"/>
          <a:lstStyle>
            <a:lvl1pPr marL="0" indent="0">
              <a:buNone/>
              <a:defRPr sz="105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42913" indent="-265113">
              <a:buFont typeface="Arial"/>
              <a:buChar char="•"/>
              <a:defRPr sz="1800">
                <a:solidFill>
                  <a:schemeClr val="accent1"/>
                </a:solidFill>
              </a:defRPr>
            </a:lvl2pPr>
            <a:lvl3pPr marL="708025" indent="-228600">
              <a:buFont typeface="Lucida Grande"/>
              <a:buChar char="–"/>
              <a:defRPr sz="1600">
                <a:solidFill>
                  <a:schemeClr val="accent1"/>
                </a:solidFill>
              </a:defRPr>
            </a:lvl3pPr>
            <a:lvl4pPr marL="976313" indent="-228600">
              <a:buFont typeface="Lucida Grande"/>
              <a:buChar char="–"/>
              <a:defRPr sz="1400">
                <a:solidFill>
                  <a:schemeClr val="accent1"/>
                </a:solidFill>
              </a:defRPr>
            </a:lvl4pPr>
            <a:lvl5pPr marL="1258888" indent="-231775" defTabSz="314325">
              <a:buFont typeface="Lucida Grande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/>
          <p:nvPr/>
        </p:nvSpPr>
        <p:spPr>
          <a:xfrm rot="5400000">
            <a:off x="-287337" y="242887"/>
            <a:ext cx="5143500" cy="46577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6" name="Content Placeholder 12"/>
          <p:cNvSpPr>
            <a:spLocks noGrp="1"/>
          </p:cNvSpPr>
          <p:nvPr>
            <p:ph sz="quarter" idx="11"/>
          </p:nvPr>
        </p:nvSpPr>
        <p:spPr>
          <a:xfrm>
            <a:off x="-43677" y="-2"/>
            <a:ext cx="5030014" cy="5143502"/>
          </a:xfrm>
          <a:prstGeom prst="rect">
            <a:avLst/>
          </a:prstGeom>
          <a:solidFill>
            <a:schemeClr val="accent4">
              <a:alpha val="80000"/>
            </a:schemeClr>
          </a:solidFill>
        </p:spPr>
        <p:txBody>
          <a:bodyPr vert="horz" lIns="252000" tIns="252000" rIns="252000" bIns="25200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42913" indent="-265113"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 marL="708025" indent="-228600">
              <a:buFont typeface="Lucida Grande"/>
              <a:buChar char="–"/>
              <a:defRPr sz="1800">
                <a:solidFill>
                  <a:schemeClr val="bg1"/>
                </a:solidFill>
              </a:defRPr>
            </a:lvl3pPr>
            <a:lvl4pPr marL="976313" indent="-228600">
              <a:buFont typeface="Lucida Grande"/>
              <a:buChar char="–"/>
              <a:defRPr sz="1600">
                <a:solidFill>
                  <a:schemeClr val="bg1"/>
                </a:solidFill>
              </a:defRPr>
            </a:lvl4pPr>
            <a:lvl5pPr marL="1258888" indent="-231775" defTabSz="314325">
              <a:buFont typeface="Lucida Grande"/>
              <a:buChar char="–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22DB35-A186-054A-8573-3E032D9271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6576" y="4438464"/>
            <a:ext cx="601647" cy="599995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7C63CD5-5BD4-D94C-BDDA-D1A3AD0D93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60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az-Cyrl-AZ" dirty="0"/>
              <a:t>Страница</a:t>
            </a:r>
            <a:r>
              <a:rPr lang="en-US" dirty="0"/>
              <a:t> </a:t>
            </a:r>
            <a:fld id="{5A9C12DC-491F-9444-86A2-13AC5C62A2F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C9028A0-006D-0D48-82A4-7C3450DC2E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Confidential Property of DTN |</a:t>
            </a:r>
          </a:p>
        </p:txBody>
      </p:sp>
    </p:spTree>
    <p:extLst>
      <p:ext uri="{BB962C8B-B14F-4D97-AF65-F5344CB8AC3E}">
        <p14:creationId xmlns:p14="http://schemas.microsoft.com/office/powerpoint/2010/main" val="1939885424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on DTN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56450" y="4457700"/>
            <a:ext cx="18621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15="http://schemas.microsoft.com/office/powerpoint/2012/main" xmlns:p14="http://schemas.microsoft.com/office/powerpoint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52413" y="1713559"/>
            <a:ext cx="8577821" cy="1231106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 algn="ctr">
              <a:buFont typeface="Arial"/>
              <a:buNone/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52414" y="2955454"/>
            <a:ext cx="857782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7"/>
          </p:nvPr>
        </p:nvSpPr>
        <p:spPr>
          <a:xfrm>
            <a:off x="252413" y="4857750"/>
            <a:ext cx="1874837" cy="92075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pPr>
              <a:defRPr/>
            </a:pPr>
            <a:r>
              <a:rPr lang="en-US"/>
              <a:t>Confidential Property of DTN</a:t>
            </a:r>
          </a:p>
        </p:txBody>
      </p:sp>
    </p:spTree>
    <p:extLst>
      <p:ext uri="{BB962C8B-B14F-4D97-AF65-F5344CB8AC3E}">
        <p14:creationId xmlns:p14="http://schemas.microsoft.com/office/powerpoint/2010/main" val="3187627915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30425" y="1809750"/>
            <a:ext cx="48831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15="http://schemas.microsoft.com/office/powerpoint/2012/main" xmlns:p14="http://schemas.microsoft.com/office/powerpoint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179474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9DE6-2AC9-4E3B-8C2C-91C43E0BA97E}" type="datetimeFigureOut">
              <a:rPr lang="en-US" smtClean="0"/>
              <a:t>9/7/18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2A2C-9F31-40D4-991E-968F0AAE3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08061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/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2"/>
          <p:cNvSpPr>
            <a:spLocks noGrp="1"/>
          </p:cNvSpPr>
          <p:nvPr>
            <p:ph sz="quarter" idx="12"/>
          </p:nvPr>
        </p:nvSpPr>
        <p:spPr>
          <a:xfrm>
            <a:off x="4613273" y="0"/>
            <a:ext cx="4530727" cy="5143499"/>
          </a:xfrm>
          <a:prstGeom prst="rect">
            <a:avLst/>
          </a:prstGeom>
          <a:solidFill>
            <a:schemeClr val="accent2">
              <a:alpha val="20000"/>
            </a:schemeClr>
          </a:solidFill>
        </p:spPr>
        <p:txBody>
          <a:bodyPr vert="horz" lIns="252000" tIns="252000" rIns="252000" bIns="252000"/>
          <a:lstStyle>
            <a:lvl1pPr marL="0" indent="0">
              <a:buNone/>
              <a:defRPr sz="105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42913" indent="-265113">
              <a:buFont typeface="Arial"/>
              <a:buChar char="•"/>
              <a:defRPr sz="1800">
                <a:solidFill>
                  <a:schemeClr val="accent1"/>
                </a:solidFill>
              </a:defRPr>
            </a:lvl2pPr>
            <a:lvl3pPr marL="708025" indent="-228600">
              <a:buFont typeface="Lucida Grande"/>
              <a:buChar char="–"/>
              <a:defRPr sz="1600">
                <a:solidFill>
                  <a:schemeClr val="accent1"/>
                </a:solidFill>
              </a:defRPr>
            </a:lvl3pPr>
            <a:lvl4pPr marL="976313" indent="-228600">
              <a:buFont typeface="Lucida Grande"/>
              <a:buChar char="–"/>
              <a:defRPr sz="1400">
                <a:solidFill>
                  <a:schemeClr val="accent1"/>
                </a:solidFill>
              </a:defRPr>
            </a:lvl4pPr>
            <a:lvl5pPr marL="1258888" indent="-231775" defTabSz="314325">
              <a:buFont typeface="Lucida Grande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/>
          <p:nvPr/>
        </p:nvSpPr>
        <p:spPr>
          <a:xfrm rot="5400000">
            <a:off x="1854994" y="2385219"/>
            <a:ext cx="5143500" cy="37306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240208" y="0"/>
            <a:ext cx="746127" cy="51435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12"/>
          <p:cNvSpPr>
            <a:spLocks noGrp="1"/>
          </p:cNvSpPr>
          <p:nvPr>
            <p:ph sz="quarter" idx="11"/>
          </p:nvPr>
        </p:nvSpPr>
        <p:spPr>
          <a:xfrm>
            <a:off x="252413" y="982952"/>
            <a:ext cx="3749962" cy="1452705"/>
          </a:xfrm>
          <a:prstGeom prst="rect">
            <a:avLst/>
          </a:prstGeom>
          <a:noFill/>
        </p:spPr>
        <p:txBody>
          <a:bodyPr vert="horz" wrap="square" lIns="0" tIns="0" rIns="0" bIns="0">
            <a:spAutoFit/>
          </a:bodyPr>
          <a:lstStyle>
            <a:lvl1pPr marL="236538" indent="-236538">
              <a:buClr>
                <a:schemeClr val="accent4"/>
              </a:buClr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</a:defRPr>
            </a:lvl1pPr>
            <a:lvl2pPr marL="457200" indent="-220663">
              <a:buClr>
                <a:schemeClr val="accent4"/>
              </a:buClr>
              <a:buFont typeface="Arial" panose="020B0604020202020204" pitchFamily="34" charset="0"/>
              <a:buChar char="•"/>
              <a:defRPr sz="1800">
                <a:solidFill>
                  <a:schemeClr val="accent1"/>
                </a:solidFill>
              </a:defRPr>
            </a:lvl2pPr>
            <a:lvl3pPr marL="630238" indent="-173038">
              <a:buClr>
                <a:schemeClr val="accent4"/>
              </a:buClr>
              <a:buFont typeface="Arial" panose="020B0604020202020204" pitchFamily="34" charset="0"/>
              <a:buChar char="•"/>
              <a:defRPr sz="1600">
                <a:solidFill>
                  <a:schemeClr val="accent1"/>
                </a:solidFill>
              </a:defRPr>
            </a:lvl3pPr>
            <a:lvl4pPr marL="803275" indent="-173038">
              <a:buClr>
                <a:schemeClr val="accent4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4pPr>
            <a:lvl5pPr marL="977900" indent="-174625" defTabSz="314325">
              <a:buClr>
                <a:schemeClr val="accent4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52413" y="348333"/>
            <a:ext cx="3749962" cy="36933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defRPr sz="2400"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F6DFF6-A843-A84C-8A59-8526D4617B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6576" y="4438464"/>
            <a:ext cx="601647" cy="599995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00C6845-060F-C442-B701-B55387EBD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60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rgbClr val="626469"/>
                </a:solidFill>
                <a:latin typeface="Arial"/>
                <a:cs typeface="Arial"/>
              </a:defRPr>
            </a:lvl1pPr>
          </a:lstStyle>
          <a:p>
            <a:r>
              <a:rPr lang="az-Cyrl-AZ" dirty="0"/>
              <a:t>Страница</a:t>
            </a:r>
            <a:r>
              <a:rPr lang="en-US" dirty="0"/>
              <a:t> </a:t>
            </a:r>
            <a:fld id="{5A9C12DC-491F-9444-86A2-13AC5C62A2F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6749856-F51A-1848-A09D-4174ED1F05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Confidential Property of DTN |</a:t>
            </a:r>
          </a:p>
        </p:txBody>
      </p:sp>
    </p:spTree>
    <p:extLst>
      <p:ext uri="{BB962C8B-B14F-4D97-AF65-F5344CB8AC3E}">
        <p14:creationId xmlns:p14="http://schemas.microsoft.com/office/powerpoint/2010/main" val="172195316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hite/SE Lif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58056" y="2175153"/>
            <a:ext cx="8633531" cy="369332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l">
              <a:defRPr sz="2400" baseline="0">
                <a:solidFill>
                  <a:srgbClr val="0F7FC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58056" y="2634497"/>
            <a:ext cx="8633531" cy="21544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>
              <a:buNone/>
              <a:defRPr sz="1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F59F02-C7ED-5745-8EA1-45D6269EB0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6576" y="4438464"/>
            <a:ext cx="601647" cy="599995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CB043AB-1173-6646-BD41-6C60458A15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60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rgbClr val="626469"/>
                </a:solidFill>
                <a:latin typeface="Arial"/>
                <a:cs typeface="Arial"/>
              </a:defRPr>
            </a:lvl1pPr>
          </a:lstStyle>
          <a:p>
            <a:r>
              <a:rPr lang="az-Cyrl-AZ" dirty="0"/>
              <a:t>Страница</a:t>
            </a:r>
            <a:r>
              <a:rPr lang="en-US" dirty="0"/>
              <a:t> </a:t>
            </a:r>
            <a:fld id="{5A9C12DC-491F-9444-86A2-13AC5C62A2F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322D70C-F89B-8040-9471-B92DCF840C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Confidential Property of DTN |</a:t>
            </a:r>
          </a:p>
        </p:txBody>
      </p:sp>
    </p:spTree>
    <p:extLst>
      <p:ext uri="{BB962C8B-B14F-4D97-AF65-F5344CB8AC3E}">
        <p14:creationId xmlns:p14="http://schemas.microsoft.com/office/powerpoint/2010/main" val="394845396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w Imag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E8F93">
              <a:alpha val="20000"/>
            </a:srgbClr>
          </a:solidFill>
        </p:spPr>
        <p:txBody>
          <a:bodyPr/>
          <a:lstStyle>
            <a:lvl1pPr marL="0" indent="0">
              <a:buNone/>
              <a:defRPr sz="105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52413" y="1713559"/>
            <a:ext cx="8577821" cy="1231106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 algn="ctr">
              <a:buFont typeface="Arial"/>
              <a:buNone/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52414" y="2955454"/>
            <a:ext cx="857782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1D67F2-F629-AA42-A0DF-B592907949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6576" y="4438464"/>
            <a:ext cx="601647" cy="599995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C2DAE2C-0EE6-6545-B7F5-B71AC93E85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60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rgbClr val="626469"/>
                </a:solidFill>
                <a:latin typeface="Arial"/>
                <a:cs typeface="Arial"/>
              </a:defRPr>
            </a:lvl1pPr>
          </a:lstStyle>
          <a:p>
            <a:r>
              <a:rPr lang="az-Cyrl-AZ" dirty="0"/>
              <a:t>Страница</a:t>
            </a:r>
            <a:r>
              <a:rPr lang="en-US" dirty="0"/>
              <a:t> </a:t>
            </a:r>
            <a:fld id="{5A9C12DC-491F-9444-86A2-13AC5C62A2F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A365DFA-95E6-6C47-9022-64684DDAF5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Confidential Property of DTN |</a:t>
            </a:r>
          </a:p>
        </p:txBody>
      </p:sp>
    </p:spTree>
    <p:extLst>
      <p:ext uri="{BB962C8B-B14F-4D97-AF65-F5344CB8AC3E}">
        <p14:creationId xmlns:p14="http://schemas.microsoft.com/office/powerpoint/2010/main" val="105639038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w Imag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E8F93">
              <a:alpha val="20000"/>
            </a:srgbClr>
          </a:solidFill>
        </p:spPr>
        <p:txBody>
          <a:bodyPr/>
          <a:lstStyle>
            <a:lvl1pPr marL="0" indent="0">
              <a:buNone/>
              <a:defRPr sz="105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52413" y="1713559"/>
            <a:ext cx="8577821" cy="1231106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 algn="ctr">
              <a:buFont typeface="Arial"/>
              <a:buNone/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52414" y="2955454"/>
            <a:ext cx="857782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13E74C-75B0-044A-AC9B-9E730353C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6576" y="4438464"/>
            <a:ext cx="601647" cy="599995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BD445FD-F020-1349-8AF8-1506D47AC1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60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rgbClr val="626469"/>
                </a:solidFill>
                <a:latin typeface="Arial"/>
                <a:cs typeface="Arial"/>
              </a:defRPr>
            </a:lvl1pPr>
          </a:lstStyle>
          <a:p>
            <a:r>
              <a:rPr lang="az-Cyrl-AZ" dirty="0"/>
              <a:t>Страница</a:t>
            </a:r>
            <a:r>
              <a:rPr lang="en-US" dirty="0"/>
              <a:t> </a:t>
            </a:r>
            <a:fld id="{5A9C12DC-491F-9444-86A2-13AC5C62A2F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3ED8219-637A-4345-858D-826C3864C5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Confidential Property of DTN |</a:t>
            </a:r>
          </a:p>
        </p:txBody>
      </p:sp>
    </p:spTree>
    <p:extLst>
      <p:ext uri="{BB962C8B-B14F-4D97-AF65-F5344CB8AC3E}">
        <p14:creationId xmlns:p14="http://schemas.microsoft.com/office/powerpoint/2010/main" val="222706515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9" r:id="rId13"/>
    <p:sldLayoutId id="2147483732" r:id="rId14"/>
    <p:sldLayoutId id="2147483733" r:id="rId15"/>
    <p:sldLayoutId id="2147483773" r:id="rId16"/>
  </p:sldLayoutIdLst>
  <p:transition/>
  <p:hf hd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58763" y="230188"/>
            <a:ext cx="8632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p15="http://schemas.microsoft.com/office/powerpoint/2012/main" xmlns:p14="http://schemas.microsoft.com/office/powerpoint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p15="http://schemas.microsoft.com/office/powerpoint/2012/main" xmlns:p14="http://schemas.microsoft.com/office/powerpoint/2010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52413" y="1203325"/>
            <a:ext cx="8639175" cy="198437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DBDA0-65D7-3941-8C7D-8EC4232D501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6576" y="4438464"/>
            <a:ext cx="601647" cy="599995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BD59649-CB69-B647-B5FB-64A90CB5DB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60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rgbClr val="626469"/>
                </a:solidFill>
                <a:latin typeface="Arial"/>
                <a:cs typeface="Arial"/>
              </a:defRPr>
            </a:lvl1pPr>
          </a:lstStyle>
          <a:p>
            <a:r>
              <a:rPr lang="az-Cyrl-AZ" dirty="0"/>
              <a:t>Страница</a:t>
            </a:r>
            <a:r>
              <a:rPr lang="en-US" dirty="0"/>
              <a:t> </a:t>
            </a:r>
            <a:fld id="{5A9C12DC-491F-9444-86A2-13AC5C62A2F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EE6B74C-1B77-1241-8A1D-39661E021A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Confidential Property of DTN |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07" r:id="rId2"/>
    <p:sldLayoutId id="2147483708" r:id="rId3"/>
    <p:sldLayoutId id="2147483709" r:id="rId4"/>
    <p:sldLayoutId id="2147483727" r:id="rId5"/>
    <p:sldLayoutId id="2147483710" r:id="rId6"/>
    <p:sldLayoutId id="2147483711" r:id="rId7"/>
    <p:sldLayoutId id="2147483728" r:id="rId8"/>
    <p:sldLayoutId id="2147483712" r:id="rId9"/>
    <p:sldLayoutId id="2147483713" r:id="rId10"/>
    <p:sldLayoutId id="2147483774" r:id="rId11"/>
  </p:sldLayoutIdLst>
  <p:transition/>
  <p:hf hdr="0" dt="0"/>
  <p:txStyles>
    <p:titleStyle>
      <a:lvl1pPr algn="l" defTabSz="457200" rtl="0" fontAlgn="base">
        <a:spcBef>
          <a:spcPct val="0"/>
        </a:spcBef>
        <a:spcAft>
          <a:spcPct val="0"/>
        </a:spcAft>
        <a:defRPr sz="2400" kern="1200">
          <a:solidFill>
            <a:srgbClr val="0F7FC5"/>
          </a:solidFill>
          <a:latin typeface="Arial"/>
          <a:ea typeface="ＭＳ Ｐゴシック" charset="0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2400">
          <a:solidFill>
            <a:srgbClr val="0F7FC5"/>
          </a:solidFill>
          <a:latin typeface="Arial"/>
          <a:ea typeface="ＭＳ Ｐゴシック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400">
          <a:solidFill>
            <a:srgbClr val="0F7FC5"/>
          </a:solidFill>
          <a:latin typeface="Arial"/>
          <a:ea typeface="ＭＳ Ｐゴシック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400">
          <a:solidFill>
            <a:srgbClr val="0F7FC5"/>
          </a:solidFill>
          <a:latin typeface="Arial"/>
          <a:ea typeface="ＭＳ Ｐゴシック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400">
          <a:solidFill>
            <a:srgbClr val="0F7FC5"/>
          </a:solidFill>
          <a:latin typeface="Arial"/>
          <a:ea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F7FC5"/>
          </a:solidFill>
          <a:latin typeface="Arial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F7FC5"/>
          </a:solidFill>
          <a:latin typeface="Arial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F7FC5"/>
          </a:solidFill>
          <a:latin typeface="Arial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F7FC5"/>
          </a:solidFill>
          <a:latin typeface="Arial"/>
          <a:ea typeface="ＭＳ Ｐゴシック" charset="0"/>
        </a:defRPr>
      </a:lvl9pPr>
    </p:titleStyle>
    <p:bodyStyle>
      <a:lvl1pPr marL="173038" indent="-157163" algn="l" defTabSz="457200" rtl="0" fontAlgn="base">
        <a:spcBef>
          <a:spcPts val="500"/>
        </a:spcBef>
        <a:spcAft>
          <a:spcPts val="500"/>
        </a:spcAft>
        <a:buClr>
          <a:srgbClr val="0F7FC5"/>
        </a:buClr>
        <a:buFont typeface="Arial"/>
        <a:buChar char="•"/>
        <a:defRPr sz="1400" kern="1200">
          <a:solidFill>
            <a:schemeClr val="accent1"/>
          </a:solidFill>
          <a:latin typeface="Arial"/>
          <a:ea typeface="ＭＳ Ｐゴシック" charset="0"/>
          <a:cs typeface="Arial"/>
        </a:defRPr>
      </a:lvl1pPr>
      <a:lvl2pPr marL="361950" indent="-182563" algn="l" defTabSz="447675" rtl="0" fontAlgn="base">
        <a:spcBef>
          <a:spcPts val="500"/>
        </a:spcBef>
        <a:spcAft>
          <a:spcPts val="500"/>
        </a:spcAft>
        <a:buClr>
          <a:srgbClr val="0F7FC5"/>
        </a:buClr>
        <a:buFont typeface="Arial"/>
        <a:buChar char="•"/>
        <a:defRPr sz="1200" kern="1200">
          <a:solidFill>
            <a:schemeClr val="accent1"/>
          </a:solidFill>
          <a:latin typeface="Arial"/>
          <a:ea typeface="ＭＳ Ｐゴシック" charset="0"/>
          <a:cs typeface="Arial"/>
        </a:defRPr>
      </a:lvl2pPr>
      <a:lvl3pPr marL="538163" indent="-179388" algn="l" defTabSz="457200" rtl="0" fontAlgn="base">
        <a:spcBef>
          <a:spcPts val="500"/>
        </a:spcBef>
        <a:spcAft>
          <a:spcPts val="500"/>
        </a:spcAft>
        <a:buClr>
          <a:srgbClr val="0F7FC5"/>
        </a:buClr>
        <a:buFont typeface="Arial"/>
        <a:buChar char="–"/>
        <a:defRPr sz="1100" kern="1200">
          <a:solidFill>
            <a:schemeClr val="accent1"/>
          </a:solidFill>
          <a:latin typeface="Arial"/>
          <a:ea typeface="ＭＳ Ｐゴシック" charset="0"/>
          <a:cs typeface="Arial"/>
        </a:defRPr>
      </a:lvl3pPr>
      <a:lvl4pPr marL="719138" indent="-179388" algn="l" defTabSz="457200" rtl="0" fontAlgn="base">
        <a:spcBef>
          <a:spcPts val="500"/>
        </a:spcBef>
        <a:spcAft>
          <a:spcPts val="500"/>
        </a:spcAft>
        <a:buClr>
          <a:srgbClr val="0F7FC5"/>
        </a:buClr>
        <a:buFont typeface="Arial"/>
        <a:buChar char="–"/>
        <a:defRPr sz="1000" kern="1200">
          <a:solidFill>
            <a:schemeClr val="accent1"/>
          </a:solidFill>
          <a:latin typeface="Arial"/>
          <a:ea typeface="ＭＳ Ｐゴシック" charset="0"/>
          <a:cs typeface="Arial"/>
        </a:defRPr>
      </a:lvl4pPr>
      <a:lvl5pPr marL="896938" indent="-185738" algn="l" defTabSz="457200" rtl="0" fontAlgn="base">
        <a:spcBef>
          <a:spcPts val="500"/>
        </a:spcBef>
        <a:spcAft>
          <a:spcPts val="500"/>
        </a:spcAft>
        <a:buClr>
          <a:srgbClr val="0F7FC5"/>
        </a:buClr>
        <a:buFont typeface="Arial"/>
        <a:buChar char="–"/>
        <a:defRPr sz="1000" kern="1200">
          <a:solidFill>
            <a:schemeClr val="accent1"/>
          </a:solidFill>
          <a:latin typeface="Arial"/>
          <a:ea typeface="ＭＳ Ｐゴシック" charset="0"/>
          <a:cs typeface="Arial"/>
        </a:defRPr>
      </a:lvl5pPr>
      <a:lvl6pPr marL="896112" indent="-182880" algn="l" defTabSz="457200" rtl="0" eaLnBrk="1" latinLnBrk="0" hangingPunct="1">
        <a:spcBef>
          <a:spcPts val="500"/>
        </a:spcBef>
        <a:spcAft>
          <a:spcPts val="500"/>
        </a:spcAft>
        <a:buClr>
          <a:schemeClr val="accent4"/>
        </a:buClr>
        <a:buFont typeface="Arial" panose="020B0604020202020204" pitchFamily="34" charset="0"/>
        <a:buChar char="–"/>
        <a:defRPr sz="1050" kern="1200" baseline="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896112" indent="-182880" algn="l" defTabSz="457200" rtl="0" eaLnBrk="1" latinLnBrk="0" hangingPunct="1">
        <a:spcBef>
          <a:spcPts val="500"/>
        </a:spcBef>
        <a:spcAft>
          <a:spcPts val="500"/>
        </a:spcAft>
        <a:buClr>
          <a:schemeClr val="accent4"/>
        </a:buClr>
        <a:buFont typeface="Arial" panose="020B0604020202020204" pitchFamily="34" charset="0"/>
        <a:buChar char="–"/>
        <a:defRPr sz="105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58763" y="230188"/>
            <a:ext cx="8632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15="http://schemas.microsoft.com/office/powerpoint/2012/main" xmlns:p14="http://schemas.microsoft.com/office/powerpoint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p15="http://schemas.microsoft.com/office/powerpoint/2012/main" xmlns:p14="http://schemas.microsoft.com/office/powerpoint/2010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52413" y="1203325"/>
            <a:ext cx="8639175" cy="198437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750"/>
            <a:ext cx="1874837" cy="92075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pPr>
              <a:defRPr/>
            </a:pPr>
            <a:r>
              <a:rPr lang="en-US"/>
              <a:t>Confidential Property of DTN</a:t>
            </a:r>
          </a:p>
        </p:txBody>
      </p:sp>
    </p:spTree>
    <p:extLst>
      <p:ext uri="{BB962C8B-B14F-4D97-AF65-F5344CB8AC3E}">
        <p14:creationId xmlns:p14="http://schemas.microsoft.com/office/powerpoint/2010/main" val="2564097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75" r:id="rId12"/>
  </p:sldLayoutIdLst>
  <p:transition/>
  <p:hf hdr="0" dt="0"/>
  <p:txStyles>
    <p:titleStyle>
      <a:lvl1pPr algn="l" defTabSz="457200" rtl="0" fontAlgn="base">
        <a:spcBef>
          <a:spcPct val="0"/>
        </a:spcBef>
        <a:spcAft>
          <a:spcPct val="0"/>
        </a:spcAft>
        <a:defRPr sz="2400" kern="1200">
          <a:solidFill>
            <a:srgbClr val="0F7FC5"/>
          </a:solidFill>
          <a:latin typeface="Arial"/>
          <a:ea typeface="ＭＳ Ｐゴシック" charset="0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2400">
          <a:solidFill>
            <a:srgbClr val="0F7FC5"/>
          </a:solidFill>
          <a:latin typeface="Arial"/>
          <a:ea typeface="ＭＳ Ｐゴシック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400">
          <a:solidFill>
            <a:srgbClr val="0F7FC5"/>
          </a:solidFill>
          <a:latin typeface="Arial"/>
          <a:ea typeface="ＭＳ Ｐゴシック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400">
          <a:solidFill>
            <a:srgbClr val="0F7FC5"/>
          </a:solidFill>
          <a:latin typeface="Arial"/>
          <a:ea typeface="ＭＳ Ｐゴシック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400">
          <a:solidFill>
            <a:srgbClr val="0F7FC5"/>
          </a:solidFill>
          <a:latin typeface="Arial"/>
          <a:ea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F7FC5"/>
          </a:solidFill>
          <a:latin typeface="Arial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F7FC5"/>
          </a:solidFill>
          <a:latin typeface="Arial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F7FC5"/>
          </a:solidFill>
          <a:latin typeface="Arial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F7FC5"/>
          </a:solidFill>
          <a:latin typeface="Arial"/>
          <a:ea typeface="ＭＳ Ｐゴシック" charset="0"/>
        </a:defRPr>
      </a:lvl9pPr>
    </p:titleStyle>
    <p:bodyStyle>
      <a:lvl1pPr marL="173038" indent="-157163" algn="l" defTabSz="457200" rtl="0" fontAlgn="base">
        <a:spcBef>
          <a:spcPts val="500"/>
        </a:spcBef>
        <a:spcAft>
          <a:spcPts val="500"/>
        </a:spcAft>
        <a:buClr>
          <a:srgbClr val="0F7FC5"/>
        </a:buClr>
        <a:buFont typeface="Arial"/>
        <a:buChar char="•"/>
        <a:defRPr sz="1400" kern="1200">
          <a:solidFill>
            <a:schemeClr val="accent1"/>
          </a:solidFill>
          <a:latin typeface="Arial"/>
          <a:ea typeface="ＭＳ Ｐゴシック" charset="0"/>
          <a:cs typeface="Arial"/>
        </a:defRPr>
      </a:lvl1pPr>
      <a:lvl2pPr marL="361950" indent="-182563" algn="l" defTabSz="447675" rtl="0" fontAlgn="base">
        <a:spcBef>
          <a:spcPts val="500"/>
        </a:spcBef>
        <a:spcAft>
          <a:spcPts val="500"/>
        </a:spcAft>
        <a:buClr>
          <a:srgbClr val="0F7FC5"/>
        </a:buClr>
        <a:buFont typeface="Arial"/>
        <a:buChar char="•"/>
        <a:defRPr sz="1200" kern="1200">
          <a:solidFill>
            <a:schemeClr val="accent1"/>
          </a:solidFill>
          <a:latin typeface="Arial"/>
          <a:ea typeface="ＭＳ Ｐゴシック" charset="0"/>
          <a:cs typeface="Arial"/>
        </a:defRPr>
      </a:lvl2pPr>
      <a:lvl3pPr marL="538163" indent="-179388" algn="l" defTabSz="457200" rtl="0" fontAlgn="base">
        <a:spcBef>
          <a:spcPts val="500"/>
        </a:spcBef>
        <a:spcAft>
          <a:spcPts val="500"/>
        </a:spcAft>
        <a:buClr>
          <a:srgbClr val="0F7FC5"/>
        </a:buClr>
        <a:buFont typeface="Arial"/>
        <a:buChar char="–"/>
        <a:defRPr sz="1100" kern="1200">
          <a:solidFill>
            <a:schemeClr val="accent1"/>
          </a:solidFill>
          <a:latin typeface="Arial"/>
          <a:ea typeface="ＭＳ Ｐゴシック" charset="0"/>
          <a:cs typeface="Arial"/>
        </a:defRPr>
      </a:lvl3pPr>
      <a:lvl4pPr marL="719138" indent="-179388" algn="l" defTabSz="457200" rtl="0" fontAlgn="base">
        <a:spcBef>
          <a:spcPts val="500"/>
        </a:spcBef>
        <a:spcAft>
          <a:spcPts val="500"/>
        </a:spcAft>
        <a:buClr>
          <a:srgbClr val="0F7FC5"/>
        </a:buClr>
        <a:buFont typeface="Arial"/>
        <a:buChar char="–"/>
        <a:defRPr sz="1000" kern="1200">
          <a:solidFill>
            <a:schemeClr val="accent1"/>
          </a:solidFill>
          <a:latin typeface="Arial"/>
          <a:ea typeface="ＭＳ Ｐゴシック" charset="0"/>
          <a:cs typeface="Arial"/>
        </a:defRPr>
      </a:lvl4pPr>
      <a:lvl5pPr marL="896938" indent="-185738" algn="l" defTabSz="457200" rtl="0" fontAlgn="base">
        <a:spcBef>
          <a:spcPts val="500"/>
        </a:spcBef>
        <a:spcAft>
          <a:spcPts val="500"/>
        </a:spcAft>
        <a:buClr>
          <a:srgbClr val="0F7FC5"/>
        </a:buClr>
        <a:buFont typeface="Arial"/>
        <a:buChar char="–"/>
        <a:defRPr sz="1000" kern="1200">
          <a:solidFill>
            <a:schemeClr val="accent1"/>
          </a:solidFill>
          <a:latin typeface="Arial"/>
          <a:ea typeface="ＭＳ Ｐゴシック" charset="0"/>
          <a:cs typeface="Arial"/>
        </a:defRPr>
      </a:lvl5pPr>
      <a:lvl6pPr marL="896112" indent="-182880" algn="l" defTabSz="457200" rtl="0" eaLnBrk="1" latinLnBrk="0" hangingPunct="1">
        <a:spcBef>
          <a:spcPts val="500"/>
        </a:spcBef>
        <a:spcAft>
          <a:spcPts val="500"/>
        </a:spcAft>
        <a:buClr>
          <a:schemeClr val="accent4"/>
        </a:buClr>
        <a:buFont typeface="Arial" panose="020B0604020202020204" pitchFamily="34" charset="0"/>
        <a:buChar char="–"/>
        <a:defRPr sz="1050" kern="1200" baseline="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896112" indent="-182880" algn="l" defTabSz="457200" rtl="0" eaLnBrk="1" latinLnBrk="0" hangingPunct="1">
        <a:spcBef>
          <a:spcPts val="500"/>
        </a:spcBef>
        <a:spcAft>
          <a:spcPts val="500"/>
        </a:spcAft>
        <a:buClr>
          <a:schemeClr val="accent4"/>
        </a:buClr>
        <a:buFont typeface="Arial" panose="020B0604020202020204" pitchFamily="34" charset="0"/>
        <a:buChar char="–"/>
        <a:defRPr sz="105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118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</p:sldLayoutIdLst>
  <p:transition/>
  <p:hf hd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gif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Placeholder 1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3546475"/>
          </a:xfrm>
          <a:extLst>
            <a:ext uri="{91240B29-F687-4f45-9708-019B960494DF}">
              <a14:hiddenLine xmlns="" xmlns:a14="http://schemas.microsoft.com/office/drawing/2010/main" xmlns:p15="http://schemas.microsoft.com/office/powerpoint/2012/main" xmlns:p14="http://schemas.microsoft.com/office/powerpoint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itle 2"/>
          <p:cNvSpPr>
            <a:spLocks noGrp="1"/>
          </p:cNvSpPr>
          <p:nvPr>
            <p:ph type="ctrTitle"/>
          </p:nvPr>
        </p:nvSpPr>
        <p:spPr bwMode="auto">
          <a:xfrm>
            <a:off x="252413" y="2606992"/>
            <a:ext cx="8674100" cy="430887"/>
          </a:xfrm>
          <a:noFill/>
          <a:extLst>
            <a:ext uri="{909E8E84-426E-40dd-AFC4-6F175D3DCCD1}">
              <a14:hiddenFill xmlns="" xmlns:a14="http://schemas.microsoft.com/office/drawing/2010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p15="http://schemas.microsoft.com/office/powerpoint/2012/main" xmlns:p14="http://schemas.microsoft.com/office/powerpoint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ru-RU" sz="2800" b="0" i="0" u="none" strike="noStrike" cap="none" baseline="0" dirty="0">
                <a:solidFill>
                  <a:srgbClr val="FFFFFF"/>
                </a:solidFill>
                <a:effectLst/>
                <a:uFillTx/>
                <a:latin typeface="Arial"/>
              </a:rPr>
              <a:t>DTN для точного земледелия </a:t>
            </a:r>
          </a:p>
        </p:txBody>
      </p:sp>
      <p:sp>
        <p:nvSpPr>
          <p:cNvPr id="18436" name="Text Placeholder 4"/>
          <p:cNvSpPr>
            <a:spLocks noGrp="1"/>
          </p:cNvSpPr>
          <p:nvPr>
            <p:ph type="body" sz="quarter" idx="11"/>
          </p:nvPr>
        </p:nvSpPr>
        <p:spPr bwMode="auto">
          <a:xfrm>
            <a:off x="252413" y="3796799"/>
            <a:ext cx="4360862" cy="169277"/>
          </a:xfrm>
          <a:noFill/>
          <a:extLst>
            <a:ext uri="{909E8E84-426E-40dd-AFC4-6F175D3DCCD1}">
              <a14:hiddenFill xmlns="" xmlns:a14="http://schemas.microsoft.com/office/drawing/2010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p15="http://schemas.microsoft.com/office/powerpoint/2012/main" xmlns:p14="http://schemas.microsoft.com/office/powerpoint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ru-RU" sz="1100" b="0" i="0" u="none" strike="noStrike" cap="none" baseline="0" dirty="0">
                <a:solidFill>
                  <a:srgbClr val="FFFFFF"/>
                </a:solidFill>
                <a:effectLst/>
                <a:uFillTx/>
                <a:latin typeface="Arial"/>
              </a:rPr>
              <a:t>Презентует: Питер Джонс, Вице-Президент </a:t>
            </a:r>
            <a:r>
              <a:rPr lang="en-US" sz="1100" b="0" i="0" u="none" strike="noStrike" cap="none" baseline="0" dirty="0">
                <a:solidFill>
                  <a:srgbClr val="FFFFFF"/>
                </a:solidFill>
                <a:effectLst/>
                <a:uFillTx/>
                <a:latin typeface="Arial"/>
              </a:rPr>
              <a:t>DTN</a:t>
            </a:r>
            <a:endParaRPr lang="ru-RU" sz="1100" b="0" i="0" u="none" strike="noStrike" cap="none" baseline="0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05DBA7-D511-5F49-8009-1550E688ED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1" y="1209675"/>
            <a:ext cx="5059680" cy="3316288"/>
          </a:xfrm>
        </p:spPr>
        <p:txBody>
          <a:bodyPr>
            <a:normAutofit fontScale="95000"/>
          </a:bodyPr>
          <a:lstStyle/>
          <a:p>
            <a:pPr marL="203065" lvl="1" indent="0">
              <a:lnSpc>
                <a:spcPct val="150000"/>
              </a:lnSpc>
              <a:spcBef>
                <a:spcPct val="0"/>
              </a:spcBef>
              <a:spcAft>
                <a:spcPts val="300"/>
              </a:spcAft>
            </a:pPr>
            <a:r>
              <a:rPr lang="ru-RU" b="0" i="0" u="none" strike="noStrike" cap="none" baseline="0" dirty="0">
                <a:solidFill>
                  <a:srgbClr val="626469"/>
                </a:solidFill>
                <a:effectLst/>
                <a:uFillTx/>
                <a:latin typeface="Arial"/>
              </a:rPr>
              <a:t>   Оповещения о множестве погодных условий</a:t>
            </a:r>
          </a:p>
          <a:p>
            <a:pPr marL="541338" lvl="2" indent="-182563">
              <a:lnSpc>
                <a:spcPct val="150000"/>
              </a:lnSpc>
              <a:spcBef>
                <a:spcPct val="0"/>
              </a:spcBef>
              <a:spcAft>
                <a:spcPts val="300"/>
              </a:spcAft>
            </a:pPr>
            <a:r>
              <a:rPr lang="ru-RU" sz="1200" b="0" i="0" u="none" strike="noStrike" cap="none" baseline="0" dirty="0">
                <a:solidFill>
                  <a:srgbClr val="626469"/>
                </a:solidFill>
                <a:effectLst/>
                <a:uFillTx/>
                <a:latin typeface="Arial"/>
              </a:rPr>
              <a:t>Возможность настройки под ваши критерии и критические пороговые значения</a:t>
            </a:r>
          </a:p>
          <a:p>
            <a:pPr marL="541338" lvl="2" indent="-182563">
              <a:lnSpc>
                <a:spcPct val="150000"/>
              </a:lnSpc>
              <a:spcBef>
                <a:spcPct val="0"/>
              </a:spcBef>
              <a:spcAft>
                <a:spcPts val="300"/>
              </a:spcAft>
            </a:pPr>
            <a:r>
              <a:rPr lang="ru-RU" sz="1200" b="0" i="0" u="none" strike="noStrike" cap="none" baseline="0" dirty="0">
                <a:solidFill>
                  <a:srgbClr val="626469"/>
                </a:solidFill>
                <a:effectLst/>
                <a:uFillTx/>
                <a:latin typeface="Arial"/>
              </a:rPr>
              <a:t>DTN наблюдает за погодными условиями, так что вам не придется этого делать</a:t>
            </a:r>
          </a:p>
          <a:p>
            <a:pPr marL="203065" lvl="1" indent="0">
              <a:lnSpc>
                <a:spcPct val="150000"/>
              </a:lnSpc>
              <a:spcBef>
                <a:spcPct val="0"/>
              </a:spcBef>
              <a:spcAft>
                <a:spcPts val="300"/>
              </a:spcAft>
            </a:pPr>
            <a:r>
              <a:rPr lang="ru-RU" b="0" i="0" u="none" strike="noStrike" cap="none" baseline="0" dirty="0">
                <a:solidFill>
                  <a:srgbClr val="626469"/>
                </a:solidFill>
                <a:effectLst/>
                <a:uFillTx/>
                <a:latin typeface="Arial"/>
              </a:rPr>
              <a:t>   Календарь для планирования работ</a:t>
            </a:r>
          </a:p>
          <a:p>
            <a:pPr marL="541338" lvl="2" indent="-182563">
              <a:lnSpc>
                <a:spcPct val="150000"/>
              </a:lnSpc>
              <a:spcBef>
                <a:spcPct val="0"/>
              </a:spcBef>
              <a:spcAft>
                <a:spcPts val="300"/>
              </a:spcAft>
            </a:pPr>
            <a:r>
              <a:rPr lang="ru-RU" sz="1200" b="0" i="0" u="none" strike="noStrike" cap="none" baseline="0" dirty="0">
                <a:solidFill>
                  <a:srgbClr val="626469"/>
                </a:solidFill>
                <a:effectLst/>
                <a:uFillTx/>
                <a:latin typeface="Arial"/>
              </a:rPr>
              <a:t>По </a:t>
            </a:r>
            <a:r>
              <a:rPr lang="ru-RU" sz="1200" dirty="0">
                <a:solidFill>
                  <a:srgbClr val="626469"/>
                </a:solidFill>
              </a:rPr>
              <a:t>часам</a:t>
            </a:r>
            <a:r>
              <a:rPr lang="ru-RU" sz="1200" b="0" i="0" u="none" strike="noStrike" cap="none" baseline="0" dirty="0">
                <a:solidFill>
                  <a:srgbClr val="626469"/>
                </a:solidFill>
                <a:effectLst/>
                <a:uFillTx/>
                <a:latin typeface="Arial"/>
              </a:rPr>
              <a:t> на ближайшие 72 часа</a:t>
            </a:r>
          </a:p>
          <a:p>
            <a:pPr marL="541338" lvl="2" indent="-182563">
              <a:lnSpc>
                <a:spcPct val="150000"/>
              </a:lnSpc>
              <a:spcBef>
                <a:spcPct val="0"/>
              </a:spcBef>
              <a:spcAft>
                <a:spcPts val="300"/>
              </a:spcAft>
            </a:pPr>
            <a:r>
              <a:rPr lang="ru-RU" sz="1200" b="0" i="0" u="none" strike="noStrike" cap="none" baseline="0" dirty="0">
                <a:solidFill>
                  <a:srgbClr val="626469"/>
                </a:solidFill>
                <a:effectLst/>
                <a:uFillTx/>
                <a:latin typeface="Arial"/>
              </a:rPr>
              <a:t>По дням на ближайшие 15 дней</a:t>
            </a:r>
          </a:p>
          <a:p>
            <a:pPr marL="541338" lvl="2" indent="-182563">
              <a:lnSpc>
                <a:spcPct val="150000"/>
              </a:lnSpc>
              <a:spcBef>
                <a:spcPct val="0"/>
              </a:spcBef>
              <a:spcAft>
                <a:spcPts val="300"/>
              </a:spcAft>
            </a:pPr>
            <a:r>
              <a:rPr lang="ru-RU" sz="1200" b="0" i="0" u="none" strike="noStrike" cap="none" baseline="0" dirty="0">
                <a:solidFill>
                  <a:srgbClr val="626469"/>
                </a:solidFill>
                <a:effectLst/>
                <a:uFillTx/>
                <a:latin typeface="Arial"/>
              </a:rPr>
              <a:t>Запланированные операции и специальные группы персонала</a:t>
            </a:r>
          </a:p>
          <a:p>
            <a:pPr marL="203065" lvl="1" indent="0">
              <a:lnSpc>
                <a:spcPct val="150000"/>
              </a:lnSpc>
              <a:spcBef>
                <a:spcPct val="0"/>
              </a:spcBef>
              <a:spcAft>
                <a:spcPts val="300"/>
              </a:spcAft>
            </a:pPr>
            <a:r>
              <a:rPr lang="ru-RU" b="0" i="0" u="none" strike="noStrike" cap="none" baseline="0" dirty="0">
                <a:solidFill>
                  <a:srgbClr val="626469"/>
                </a:solidFill>
                <a:effectLst/>
                <a:uFillTx/>
              </a:rPr>
              <a:t>   Отображение на экране ПК или на мобильном устройстве</a:t>
            </a:r>
          </a:p>
          <a:p>
            <a:pPr marL="203065" lvl="1" indent="0">
              <a:spcBef>
                <a:spcPct val="0"/>
              </a:spcBef>
              <a:spcAft>
                <a:spcPts val="300"/>
              </a:spcAft>
            </a:pPr>
            <a:endParaRPr lang="en-US" dirty="0"/>
          </a:p>
          <a:p>
            <a:pPr marL="203065" lvl="1" indent="0">
              <a:spcBef>
                <a:spcPct val="0"/>
              </a:spcBef>
              <a:spcAft>
                <a:spcPts val="300"/>
              </a:spcAft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258055" y="160760"/>
            <a:ext cx="8821737" cy="307777"/>
          </a:xfrm>
        </p:spPr>
        <p:txBody>
          <a:bodyPr/>
          <a:lstStyle/>
          <a:p>
            <a:pPr marL="15875" indent="0">
              <a:buNone/>
            </a:pPr>
            <a:r>
              <a:rPr lang="ru-RU" sz="2000" b="0" i="0" u="none" strike="noStrike" cap="none" baseline="0">
                <a:solidFill>
                  <a:srgbClr val="0070C0"/>
                </a:solidFill>
                <a:effectLst/>
                <a:uFillTx/>
                <a:latin typeface="Arial"/>
              </a:rPr>
              <a:t>Оповещение и планирование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258055" y="578757"/>
            <a:ext cx="8647112" cy="169277"/>
          </a:xfrm>
        </p:spPr>
        <p:txBody>
          <a:bodyPr/>
          <a:lstStyle/>
          <a:p>
            <a:pPr marL="15875" indent="0">
              <a:buNone/>
            </a:pPr>
            <a:r>
              <a:rPr lang="ru-RU" sz="1100" b="0" i="0" u="none" strike="noStrike" cap="none" baseline="0">
                <a:solidFill>
                  <a:srgbClr val="F38F15"/>
                </a:solidFill>
                <a:effectLst/>
                <a:uFillTx/>
                <a:latin typeface="Arial"/>
              </a:rPr>
              <a:t>Как для текущей, так и для прогнозируемой погоды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059681" y="930178"/>
            <a:ext cx="1659547" cy="3039773"/>
            <a:chOff x="6103235" y="683366"/>
            <a:chExt cx="2321335" cy="425196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rcRect l="64405" t="27105" r="19317" b="15486"/>
            <a:stretch>
              <a:fillRect/>
            </a:stretch>
          </p:blipFill>
          <p:spPr>
            <a:xfrm>
              <a:off x="6103235" y="683366"/>
              <a:ext cx="2321335" cy="4251963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5075" y="1173801"/>
              <a:ext cx="1901404" cy="3374993"/>
            </a:xfrm>
            <a:prstGeom prst="rect">
              <a:avLst/>
            </a:prstGeom>
          </p:spPr>
        </p:pic>
      </p:grp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2780347" cy="92333"/>
          </a:xfrm>
        </p:spPr>
        <p:txBody>
          <a:bodyPr/>
          <a:lstStyle/>
          <a:p>
            <a:pPr>
              <a:defRPr/>
            </a:pPr>
            <a:r>
              <a:rPr lang="ru-RU" sz="600" b="0" i="0" u="none" strike="noStrike" cap="none" baseline="0" dirty="0">
                <a:solidFill>
                  <a:srgbClr val="626469"/>
                </a:solidFill>
                <a:effectLst/>
                <a:uFillTx/>
                <a:latin typeface="Arial"/>
              </a:rPr>
              <a:t>Конфиденциальная информация. Собственность DTN |</a:t>
            </a:r>
            <a:r>
              <a:rPr lang="en-GB" sz="600" b="0" i="0" u="none" strike="noStrike" cap="none" baseline="0" dirty="0">
                <a:solidFill>
                  <a:srgbClr val="626469"/>
                </a:solidFill>
                <a:effectLst/>
                <a:uFillTx/>
                <a:latin typeface="Arial"/>
              </a:rPr>
              <a:t> </a:t>
            </a:r>
            <a:r>
              <a:rPr lang="az-Cyrl-AZ" sz="600" b="0" i="0" u="none" strike="noStrike" cap="none" baseline="0" dirty="0">
                <a:solidFill>
                  <a:srgbClr val="626469"/>
                </a:solidFill>
                <a:effectLst/>
                <a:uFillTx/>
                <a:latin typeface="Arial"/>
              </a:rPr>
              <a:t>Страница</a:t>
            </a:r>
            <a:r>
              <a:rPr lang="en-GB" sz="600" b="0" i="0" u="none" strike="noStrike" cap="none" baseline="0" dirty="0">
                <a:solidFill>
                  <a:srgbClr val="626469"/>
                </a:solidFill>
                <a:effectLst/>
                <a:uFillTx/>
                <a:latin typeface="Arial"/>
              </a:rPr>
              <a:t> </a:t>
            </a:r>
            <a:fld id="{4661DBDB-ACD2-4045-BB0A-DF6CC8ACEEB9}" type="slidenum">
              <a:rPr lang="en-US" smtClean="0">
                <a:solidFill>
                  <a:srgbClr val="626469"/>
                </a:solidFill>
              </a:rPr>
              <a:t>10</a:t>
            </a:fld>
            <a:endParaRPr lang="en-US" dirty="0">
              <a:solidFill>
                <a:srgbClr val="626469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783E6C7-8DC7-B343-AD27-8902C2EF0A4A}"/>
              </a:ext>
            </a:extLst>
          </p:cNvPr>
          <p:cNvGrpSpPr/>
          <p:nvPr/>
        </p:nvGrpSpPr>
        <p:grpSpPr>
          <a:xfrm>
            <a:off x="6936697" y="1188172"/>
            <a:ext cx="1470186" cy="2781779"/>
            <a:chOff x="7981725" y="692887"/>
            <a:chExt cx="2270563" cy="3600451"/>
          </a:xfrm>
        </p:grpSpPr>
        <p:pic>
          <p:nvPicPr>
            <p:cNvPr id="10" name="Picture 3" descr="Picture 3">
              <a:extLst>
                <a:ext uri="{FF2B5EF4-FFF2-40B4-BE49-F238E27FC236}">
                  <a16:creationId xmlns:a16="http://schemas.microsoft.com/office/drawing/2014/main" id="{27000FA3-16A6-914C-A02A-360547525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981725" y="692887"/>
              <a:ext cx="2270563" cy="360045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1" name="Picture 11" descr="Picture 11">
              <a:extLst>
                <a:ext uri="{FF2B5EF4-FFF2-40B4-BE49-F238E27FC236}">
                  <a16:creationId xmlns:a16="http://schemas.microsoft.com/office/drawing/2014/main" id="{CC41D778-318E-A846-9E64-5FF2B34F81DD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168445" y="1639100"/>
              <a:ext cx="1941119" cy="1708023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425095325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2261" y="199088"/>
            <a:ext cx="5989320" cy="738664"/>
          </a:xfrm>
        </p:spPr>
        <p:txBody>
          <a:bodyPr/>
          <a:lstStyle/>
          <a:p>
            <a:r>
              <a:rPr lang="ru-RU" sz="2400" b="0" i="0" u="none" strike="noStrike" cap="none" baseline="0" dirty="0">
                <a:solidFill>
                  <a:srgbClr val="0F7FC5"/>
                </a:solidFill>
                <a:effectLst/>
                <a:uFillTx/>
                <a:latin typeface="Arial"/>
              </a:rPr>
              <a:t>Автоматизированная система ловушки для насекомых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145" y="1019113"/>
            <a:ext cx="6177935" cy="117429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1200" b="0" i="0" u="none" strike="noStrike" cap="none" baseline="0" dirty="0">
                <a:solidFill>
                  <a:srgbClr val="626469"/>
                </a:solidFill>
                <a:effectLst/>
                <a:uFillTx/>
                <a:latin typeface="Arial"/>
              </a:rPr>
              <a:t>Учет целевых вредителей и сообщение о них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1100" b="0" i="0" u="none" strike="noStrike" cap="none" baseline="0" dirty="0">
                <a:solidFill>
                  <a:srgbClr val="626469"/>
                </a:solidFill>
                <a:effectLst/>
                <a:uFillTx/>
                <a:latin typeface="Arial"/>
              </a:rPr>
              <a:t>Бортовая камера обнаруживает, учитывает целевых вредителей и сообщает о них в оперативном режиме.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200" b="0" i="0" u="none" strike="noStrike" cap="none" baseline="0" dirty="0">
                <a:solidFill>
                  <a:srgbClr val="626469"/>
                </a:solidFill>
                <a:effectLst/>
                <a:uFillTx/>
                <a:latin typeface="Arial"/>
              </a:rPr>
              <a:t>Ежедневный подсчет насекомых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200" b="0" i="0" u="none" strike="noStrike" cap="none" baseline="0" dirty="0">
                <a:solidFill>
                  <a:srgbClr val="626469"/>
                </a:solidFill>
                <a:effectLst/>
                <a:uFillTx/>
                <a:latin typeface="Arial"/>
              </a:rPr>
              <a:t>Мобильная и веб-визуализация, анализ данных и инструменты отчетности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200" b="0" i="0" u="none" strike="noStrike" cap="none" baseline="0" dirty="0">
                <a:solidFill>
                  <a:srgbClr val="626469"/>
                </a:solidFill>
                <a:effectLst/>
                <a:uFillTx/>
                <a:latin typeface="Arial"/>
              </a:rPr>
              <a:t>Перезаряжаемые аккумуляторы с элементами, предназначенные для работы в течение всего сезона</a:t>
            </a:r>
          </a:p>
        </p:txBody>
      </p:sp>
      <p:pic>
        <p:nvPicPr>
          <p:cNvPr id="6" name="Picture 2" descr="https://lh5.googleusercontent.com/j5asNqrKpdkoAROHFxEFaZ9kFIKdVOTIfDNXMt0DNokH_YvlRNJKQcV4RzdNvf7z6dzIOZ3Kz7cep_OEWSL1xb7OnGy0IOgf8gkrRkQfNOnOJ_JQ-eqZxzLl8t3kh3PHQO7L3WR_MZc">
            <a:extLst>
              <a:ext uri="{FF2B5EF4-FFF2-40B4-BE49-F238E27FC236}">
                <a16:creationId xmlns:a16="http://schemas.microsoft.com/office/drawing/2014/main" id="{0A9DD87E-E4F2-1845-82B3-079036F2D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145" y="86792"/>
            <a:ext cx="25527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7971" y="762166"/>
            <a:ext cx="2706029" cy="1936917"/>
          </a:xfrm>
          <a:prstGeom prst="rect">
            <a:avLst/>
          </a:prstGeom>
        </p:spPr>
      </p:pic>
      <p:pic>
        <p:nvPicPr>
          <p:cNvPr id="8" name="Shape 142" descr="Sticky Card_Full.jpg">
            <a:extLst>
              <a:ext uri="{FF2B5EF4-FFF2-40B4-BE49-F238E27FC236}">
                <a16:creationId xmlns:a16="http://schemas.microsoft.com/office/drawing/2014/main" id="{5599292C-E3F8-6C42-B0B4-2837070F198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15096" y="2717081"/>
            <a:ext cx="1951777" cy="1672046"/>
          </a:xfrm>
          <a:prstGeom prst="rect">
            <a:avLst/>
          </a:prstGeom>
          <a:noFill/>
          <a:ln w="19050" cap="flat" cmpd="sng">
            <a:solidFill>
              <a:srgbClr val="FF6C2C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Picture 3" descr="Screen Shot 2016-08-25 at 9.40.35 AM.png">
            <a:extLst>
              <a:ext uri="{FF2B5EF4-FFF2-40B4-BE49-F238E27FC236}">
                <a16:creationId xmlns:a16="http://schemas.microsoft.com/office/drawing/2014/main" id="{52DA2BBA-D204-EE4A-B1BC-21AD002BC2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3495" y="2842457"/>
            <a:ext cx="3967294" cy="214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84965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2600" b="0" i="0" u="none" strike="noStrike" cap="none" baseline="0" dirty="0">
                <a:solidFill>
                  <a:srgbClr val="FFFFFF"/>
                </a:solidFill>
                <a:effectLst/>
                <a:uFillTx/>
                <a:latin typeface="Arial"/>
              </a:rPr>
              <a:t>Попробуйте сами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3"/>
          <p:cNvSpPr txBox="1"/>
          <p:nvPr/>
        </p:nvSpPr>
        <p:spPr>
          <a:xfrm>
            <a:off x="0" y="2859782"/>
            <a:ext cx="9144000" cy="506102"/>
          </a:xfrm>
          <a:prstGeom prst="rect">
            <a:avLst/>
          </a:prstGeom>
          <a:solidFill>
            <a:schemeClr val="tx2"/>
          </a:solidFill>
        </p:spPr>
        <p:txBody>
          <a:bodyPr lIns="252000" tIns="0" rIns="0" bIns="0" anchor="ctr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/>
          </a:p>
        </p:txBody>
      </p:sp>
      <p:sp>
        <p:nvSpPr>
          <p:cNvPr id="11" name="Footer Placeholder 6"/>
          <p:cNvSpPr txBox="1">
            <a:spLocks/>
          </p:cNvSpPr>
          <p:nvPr/>
        </p:nvSpPr>
        <p:spPr>
          <a:xfrm>
            <a:off x="252413" y="4857154"/>
            <a:ext cx="278034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>
                <a:ln>
                  <a:noFill/>
                </a:ln>
                <a:solidFill>
                  <a:srgbClr val="626469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Конфиденциальная информация. Собственность DTN |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626469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</a:t>
            </a:r>
            <a:r>
              <a:rPr kumimoji="0" lang="az-Cyrl-AZ" sz="600" b="0" i="0" u="none" strike="noStrike" kern="1200" cap="none" spc="0" normalizeH="0" baseline="0" noProof="0" dirty="0">
                <a:ln>
                  <a:noFill/>
                </a:ln>
                <a:solidFill>
                  <a:srgbClr val="626469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Страница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626469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</a:t>
            </a:r>
            <a:fld id="{68C907FB-C36C-4680-B8DA-69D407233735}" type="slidenum">
              <a:rPr kumimoji="0" lang="en-GB" sz="600" b="0" i="0" u="none" strike="noStrike" kern="1200" cap="none" spc="0" normalizeH="0" baseline="0" noProof="0" smtClean="0">
                <a:ln>
                  <a:noFill/>
                </a:ln>
                <a:solidFill>
                  <a:srgbClr val="626469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12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626469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691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0" i="0" u="none" strike="noStrike" cap="none" baseline="0">
                <a:solidFill>
                  <a:srgbClr val="0F7FC5"/>
                </a:solidFill>
                <a:effectLst/>
                <a:uFillTx/>
                <a:latin typeface="Arial"/>
              </a:rPr>
              <a:t>Введение</a:t>
            </a:r>
          </a:p>
        </p:txBody>
      </p:sp>
      <p:sp>
        <p:nvSpPr>
          <p:cNvPr id="8" name="Content Placeholder 2"/>
          <p:cNvSpPr txBox="1"/>
          <p:nvPr/>
        </p:nvSpPr>
        <p:spPr>
          <a:xfrm>
            <a:off x="309368" y="912199"/>
            <a:ext cx="6459801" cy="333937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173038" indent="-157163" algn="l" defTabSz="457200" rtl="0" fontAlgn="base">
              <a:spcBef>
                <a:spcPts val="500"/>
              </a:spcBef>
              <a:spcAft>
                <a:spcPts val="500"/>
              </a:spcAft>
              <a:buClr>
                <a:srgbClr val="0F7FC5"/>
              </a:buClr>
              <a:buFont typeface="Arial" panose="020B0604020202020204" pitchFamily="34" charset="0"/>
              <a:buChar char="&gt;"/>
              <a:defRPr sz="1400" kern="120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1pPr>
            <a:lvl2pPr marL="361950" indent="-182563" algn="l" defTabSz="447675" rtl="0" fontAlgn="base">
              <a:spcBef>
                <a:spcPts val="500"/>
              </a:spcBef>
              <a:spcAft>
                <a:spcPts val="500"/>
              </a:spcAft>
              <a:buClr>
                <a:srgbClr val="0F7FC5"/>
              </a:buClr>
              <a:buFont typeface="Arial"/>
              <a:buChar char="•"/>
              <a:defRPr sz="1200" kern="120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2pPr>
            <a:lvl3pPr marL="538163" indent="-179388" algn="l" defTabSz="457200" rtl="0" fontAlgn="base">
              <a:spcBef>
                <a:spcPts val="500"/>
              </a:spcBef>
              <a:spcAft>
                <a:spcPts val="500"/>
              </a:spcAft>
              <a:buClr>
                <a:srgbClr val="0F7FC5"/>
              </a:buClr>
              <a:buFont typeface="Arial"/>
              <a:buChar char="–"/>
              <a:defRPr sz="1100" kern="120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3pPr>
            <a:lvl4pPr marL="719138" indent="-179388" algn="l" defTabSz="457200" rtl="0" fontAlgn="base">
              <a:spcBef>
                <a:spcPts val="500"/>
              </a:spcBef>
              <a:spcAft>
                <a:spcPts val="500"/>
              </a:spcAft>
              <a:buClr>
                <a:srgbClr val="0F7FC5"/>
              </a:buClr>
              <a:buFont typeface="Arial"/>
              <a:buChar char="–"/>
              <a:defRPr sz="1000" kern="120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4pPr>
            <a:lvl5pPr marL="896938" indent="-185738" algn="l" defTabSz="457200" rtl="0" fontAlgn="base">
              <a:spcBef>
                <a:spcPts val="500"/>
              </a:spcBef>
              <a:spcAft>
                <a:spcPts val="500"/>
              </a:spcAft>
              <a:buClr>
                <a:srgbClr val="0F7FC5"/>
              </a:buClr>
              <a:buFont typeface="Arial"/>
              <a:buChar char="–"/>
              <a:defRPr sz="1000" kern="120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5pPr>
            <a:lvl6pPr marL="896112" indent="-182880" algn="l" defTabSz="457200" rtl="0" eaLnBrk="1" latinLnBrk="0" hangingPunct="1">
              <a:spcBef>
                <a:spcPts val="50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–"/>
              <a:defRPr sz="1050" kern="1200" baseline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896112" indent="-182880" algn="l" defTabSz="457200" rtl="0" eaLnBrk="1" latinLnBrk="0" hangingPunct="1">
              <a:spcBef>
                <a:spcPts val="50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–"/>
              <a:defRPr sz="105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marR="0" lvl="0" indent="-157163" algn="l" defTabSz="4572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0F7FC5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baseline="0" dirty="0">
                <a:solidFill>
                  <a:srgbClr val="626469"/>
                </a:solidFill>
                <a:effectLst/>
                <a:uFillTx/>
                <a:latin typeface="Arial"/>
              </a:rPr>
              <a:t>Компания DTN имеет подтвержденный профессиональный опыт в области развертывания и эксплуатационной поддержки национальной сети метеорологических данных для сельского хозяйства</a:t>
            </a:r>
          </a:p>
          <a:p>
            <a:pPr marL="173038" marR="0" lvl="0" indent="-157163" algn="l" defTabSz="4572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0F7FC5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baseline="0" dirty="0">
                <a:solidFill>
                  <a:srgbClr val="626469"/>
                </a:solidFill>
                <a:effectLst/>
                <a:uFillTx/>
                <a:latin typeface="Arial"/>
              </a:rPr>
              <a:t>Мы используем точные измерения погодных условий и состояния почвы на местном уровне, чтобы предоставить фермерам аналитические оценки, которые помогут им принимать решения относительно посадки, полива, опрыскивания, удобрения, снижения заболеваемости сельскохозяйственных культур, прогнозирования вспышек нашествия насекомых и оценки ожидаемого урожая</a:t>
            </a:r>
          </a:p>
          <a:p>
            <a:pPr marL="173038" marR="0" lvl="0" indent="-157163" algn="l" defTabSz="4572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0F7FC5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baseline="0" dirty="0">
                <a:solidFill>
                  <a:srgbClr val="626469"/>
                </a:solidFill>
                <a:effectLst/>
                <a:uFillTx/>
                <a:latin typeface="Arial"/>
              </a:rPr>
              <a:t>Полевые метеорологические станции также используются для калибровки других удаленных датчиков (получение изображений с радаров и спутников) с целью обеспечения мониторинга урожайности для максимального увеличения ее производительности</a:t>
            </a:r>
          </a:p>
          <a:p>
            <a:pPr marL="173038" marR="0" lvl="0" indent="-157163" algn="l" defTabSz="4572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0F7FC5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ru-RU" sz="1200" b="0" i="0" u="none" strike="noStrike" cap="none" baseline="0" dirty="0">
                <a:solidFill>
                  <a:srgbClr val="626469"/>
                </a:solidFill>
                <a:effectLst/>
                <a:uFillTx/>
                <a:latin typeface="Arial"/>
              </a:rPr>
              <a:t>Компания DTN собирает эту информацию в реальном режиме времени и предоставляет лучшие в своем классе метеорологические прогнозы и оповещения, что способствует увеличению производительности фермерских хозяйств при поддержании их экологической устойчивости  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8223" y="1187668"/>
            <a:ext cx="2245778" cy="269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sp>
        <p:nvSpPr>
          <p:cNvPr id="10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2780347" cy="92333"/>
          </a:xfrm>
        </p:spPr>
        <p:txBody>
          <a:bodyPr/>
          <a:lstStyle/>
          <a:p>
            <a:pPr>
              <a:defRPr/>
            </a:pPr>
            <a:r>
              <a:rPr lang="ru-RU" sz="600" b="0" i="0" u="none" strike="noStrike" cap="none" baseline="0" dirty="0">
                <a:solidFill>
                  <a:srgbClr val="626469"/>
                </a:solidFill>
                <a:effectLst/>
                <a:uFillTx/>
                <a:latin typeface="Arial"/>
              </a:rPr>
              <a:t>Конфиденциальная информация. Собственность DTN |</a:t>
            </a:r>
            <a:r>
              <a:rPr lang="en-GB" sz="600" b="0" i="0" u="none" strike="noStrike" cap="none" baseline="0" dirty="0">
                <a:solidFill>
                  <a:srgbClr val="626469"/>
                </a:solidFill>
                <a:effectLst/>
                <a:uFillTx/>
                <a:latin typeface="Arial"/>
              </a:rPr>
              <a:t> </a:t>
            </a:r>
            <a:r>
              <a:rPr lang="az-Cyrl-AZ" sz="600" b="0" i="0" u="none" strike="noStrike" cap="none" baseline="0" dirty="0">
                <a:solidFill>
                  <a:srgbClr val="626469"/>
                </a:solidFill>
                <a:effectLst/>
                <a:uFillTx/>
                <a:latin typeface="Arial"/>
              </a:rPr>
              <a:t>Страница</a:t>
            </a:r>
            <a:r>
              <a:rPr lang="en-GB" sz="600" b="0" i="0" u="none" strike="noStrike" cap="none" baseline="0" dirty="0">
                <a:solidFill>
                  <a:srgbClr val="626469"/>
                </a:solidFill>
                <a:effectLst/>
                <a:uFillTx/>
                <a:latin typeface="Arial"/>
              </a:rPr>
              <a:t> </a:t>
            </a:r>
            <a:fld id="{B0CE5DCD-F6F1-482B-B0F3-D51D04EB3A45}" type="slidenum">
              <a:rPr lang="en-GB" sz="600" b="0" i="0" u="none" strike="noStrike" cap="none" baseline="0" smtClean="0">
                <a:solidFill>
                  <a:srgbClr val="626469"/>
                </a:solidFill>
                <a:effectLst/>
                <a:uFillTx/>
                <a:latin typeface="Arial"/>
              </a:rPr>
              <a:t>2</a:t>
            </a:fld>
            <a:endParaRPr lang="en-US" dirty="0">
              <a:solidFill>
                <a:srgbClr val="6264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6491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AutoShape 2"/>
          <p:cNvSpPr/>
          <p:nvPr/>
        </p:nvSpPr>
        <p:spPr>
          <a:xfrm>
            <a:off x="5276057" y="4516042"/>
            <a:ext cx="2266827" cy="59412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chemeClr val="accent4"/>
            </a:solidFill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009530"/>
                </a:solidFill>
              </a:defRPr>
            </a:pPr>
            <a:endParaRPr/>
          </a:p>
        </p:txBody>
      </p:sp>
      <p:sp>
        <p:nvSpPr>
          <p:cNvPr id="245" name="Freeform 3"/>
          <p:cNvSpPr/>
          <p:nvPr/>
        </p:nvSpPr>
        <p:spPr>
          <a:xfrm>
            <a:off x="8088313" y="3398838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246" name="Rectangle 4"/>
          <p:cNvSpPr/>
          <p:nvPr/>
        </p:nvSpPr>
        <p:spPr>
          <a:xfrm>
            <a:off x="1416050" y="1533725"/>
            <a:ext cx="52389" cy="12701"/>
          </a:xfrm>
          <a:prstGeom prst="rect">
            <a:avLst/>
          </a:prstGeom>
          <a:solidFill>
            <a:srgbClr val="343738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grpSp>
        <p:nvGrpSpPr>
          <p:cNvPr id="249" name="Freeform 5"/>
          <p:cNvGrpSpPr/>
          <p:nvPr/>
        </p:nvGrpSpPr>
        <p:grpSpPr>
          <a:xfrm>
            <a:off x="6951664" y="2533650"/>
            <a:ext cx="1" cy="58171"/>
            <a:chOff x="0" y="0"/>
            <a:chExt cx="0" cy="58170"/>
          </a:xfrm>
        </p:grpSpPr>
        <p:sp>
          <p:nvSpPr>
            <p:cNvPr id="247" name="Линия"/>
            <p:cNvSpPr/>
            <p:nvPr/>
          </p:nvSpPr>
          <p:spPr>
            <a:xfrm flipH="1">
              <a:off x="-1" y="0"/>
              <a:ext cx="2" cy="5817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8" name="Линия"/>
            <p:cNvSpPr/>
            <p:nvPr/>
          </p:nvSpPr>
          <p:spPr>
            <a:xfrm flipV="1">
              <a:off x="-1" y="0"/>
              <a:ext cx="2" cy="5817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50" name="Freeform 6"/>
          <p:cNvSpPr/>
          <p:nvPr/>
        </p:nvSpPr>
        <p:spPr>
          <a:xfrm>
            <a:off x="8020844" y="4029868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251" name="Freeform 7"/>
          <p:cNvSpPr/>
          <p:nvPr/>
        </p:nvSpPr>
        <p:spPr>
          <a:xfrm>
            <a:off x="4518025" y="1628776"/>
            <a:ext cx="276225" cy="4452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4696"/>
                </a:moveTo>
                <a:lnTo>
                  <a:pt x="19543" y="6104"/>
                </a:lnTo>
                <a:lnTo>
                  <a:pt x="18514" y="7983"/>
                </a:lnTo>
                <a:lnTo>
                  <a:pt x="17486" y="8922"/>
                </a:lnTo>
                <a:lnTo>
                  <a:pt x="15429" y="10330"/>
                </a:lnTo>
                <a:lnTo>
                  <a:pt x="12343" y="10800"/>
                </a:lnTo>
                <a:lnTo>
                  <a:pt x="10286" y="12678"/>
                </a:lnTo>
                <a:lnTo>
                  <a:pt x="10286" y="13617"/>
                </a:lnTo>
                <a:lnTo>
                  <a:pt x="13371" y="15026"/>
                </a:lnTo>
                <a:lnTo>
                  <a:pt x="13371" y="15496"/>
                </a:lnTo>
                <a:lnTo>
                  <a:pt x="11314" y="15965"/>
                </a:lnTo>
                <a:lnTo>
                  <a:pt x="10286" y="15496"/>
                </a:lnTo>
                <a:lnTo>
                  <a:pt x="9257" y="15965"/>
                </a:lnTo>
                <a:lnTo>
                  <a:pt x="10286" y="16435"/>
                </a:lnTo>
                <a:lnTo>
                  <a:pt x="10286" y="19252"/>
                </a:lnTo>
                <a:lnTo>
                  <a:pt x="9257" y="19722"/>
                </a:lnTo>
                <a:lnTo>
                  <a:pt x="6171" y="20191"/>
                </a:lnTo>
                <a:lnTo>
                  <a:pt x="5143" y="21600"/>
                </a:lnTo>
                <a:lnTo>
                  <a:pt x="4114" y="21600"/>
                </a:lnTo>
                <a:lnTo>
                  <a:pt x="3086" y="20191"/>
                </a:lnTo>
                <a:lnTo>
                  <a:pt x="2057" y="19252"/>
                </a:lnTo>
                <a:lnTo>
                  <a:pt x="0" y="18313"/>
                </a:lnTo>
                <a:lnTo>
                  <a:pt x="0" y="15496"/>
                </a:lnTo>
                <a:lnTo>
                  <a:pt x="2057" y="14087"/>
                </a:lnTo>
                <a:lnTo>
                  <a:pt x="3086" y="11739"/>
                </a:lnTo>
                <a:lnTo>
                  <a:pt x="2057" y="9391"/>
                </a:lnTo>
                <a:lnTo>
                  <a:pt x="3086" y="8452"/>
                </a:lnTo>
                <a:lnTo>
                  <a:pt x="7200" y="6574"/>
                </a:lnTo>
                <a:lnTo>
                  <a:pt x="7200" y="5165"/>
                </a:lnTo>
                <a:lnTo>
                  <a:pt x="10286" y="2348"/>
                </a:lnTo>
                <a:lnTo>
                  <a:pt x="11314" y="939"/>
                </a:lnTo>
                <a:lnTo>
                  <a:pt x="14400" y="470"/>
                </a:lnTo>
                <a:lnTo>
                  <a:pt x="15429" y="0"/>
                </a:lnTo>
                <a:lnTo>
                  <a:pt x="18514" y="0"/>
                </a:lnTo>
                <a:lnTo>
                  <a:pt x="21600" y="2817"/>
                </a:lnTo>
                <a:lnTo>
                  <a:pt x="21600" y="4696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252" name="Freeform 8"/>
          <p:cNvSpPr/>
          <p:nvPr/>
        </p:nvSpPr>
        <p:spPr>
          <a:xfrm>
            <a:off x="4373562" y="1540669"/>
            <a:ext cx="563563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98" y="0"/>
                </a:moveTo>
                <a:lnTo>
                  <a:pt x="19088" y="0"/>
                </a:lnTo>
                <a:lnTo>
                  <a:pt x="18084" y="460"/>
                </a:lnTo>
                <a:lnTo>
                  <a:pt x="18084" y="0"/>
                </a:lnTo>
                <a:lnTo>
                  <a:pt x="15572" y="0"/>
                </a:lnTo>
                <a:lnTo>
                  <a:pt x="14567" y="460"/>
                </a:lnTo>
                <a:lnTo>
                  <a:pt x="14567" y="1838"/>
                </a:lnTo>
                <a:lnTo>
                  <a:pt x="13060" y="1838"/>
                </a:lnTo>
                <a:lnTo>
                  <a:pt x="11553" y="2298"/>
                </a:lnTo>
                <a:lnTo>
                  <a:pt x="10047" y="4136"/>
                </a:lnTo>
                <a:lnTo>
                  <a:pt x="10549" y="4596"/>
                </a:lnTo>
                <a:lnTo>
                  <a:pt x="9544" y="5055"/>
                </a:lnTo>
                <a:lnTo>
                  <a:pt x="9544" y="5515"/>
                </a:lnTo>
                <a:lnTo>
                  <a:pt x="9042" y="5974"/>
                </a:lnTo>
                <a:lnTo>
                  <a:pt x="8037" y="5515"/>
                </a:lnTo>
                <a:lnTo>
                  <a:pt x="7535" y="7353"/>
                </a:lnTo>
                <a:lnTo>
                  <a:pt x="7535" y="7813"/>
                </a:lnTo>
                <a:lnTo>
                  <a:pt x="5526" y="10570"/>
                </a:lnTo>
                <a:lnTo>
                  <a:pt x="4019" y="12409"/>
                </a:lnTo>
                <a:lnTo>
                  <a:pt x="4019" y="12868"/>
                </a:lnTo>
                <a:lnTo>
                  <a:pt x="4521" y="12868"/>
                </a:lnTo>
                <a:lnTo>
                  <a:pt x="3516" y="12868"/>
                </a:lnTo>
                <a:lnTo>
                  <a:pt x="3014" y="13787"/>
                </a:lnTo>
                <a:lnTo>
                  <a:pt x="1005" y="15166"/>
                </a:lnTo>
                <a:lnTo>
                  <a:pt x="0" y="15626"/>
                </a:lnTo>
                <a:lnTo>
                  <a:pt x="0" y="17004"/>
                </a:lnTo>
                <a:lnTo>
                  <a:pt x="1507" y="16545"/>
                </a:lnTo>
                <a:lnTo>
                  <a:pt x="2009" y="16545"/>
                </a:lnTo>
                <a:lnTo>
                  <a:pt x="1507" y="17464"/>
                </a:lnTo>
                <a:lnTo>
                  <a:pt x="502" y="17464"/>
                </a:lnTo>
                <a:lnTo>
                  <a:pt x="502" y="20221"/>
                </a:lnTo>
                <a:lnTo>
                  <a:pt x="0" y="20681"/>
                </a:lnTo>
                <a:lnTo>
                  <a:pt x="1005" y="21600"/>
                </a:lnTo>
                <a:lnTo>
                  <a:pt x="3014" y="21140"/>
                </a:lnTo>
                <a:lnTo>
                  <a:pt x="4521" y="20221"/>
                </a:lnTo>
                <a:lnTo>
                  <a:pt x="5526" y="19762"/>
                </a:lnTo>
                <a:lnTo>
                  <a:pt x="6530" y="17923"/>
                </a:lnTo>
                <a:lnTo>
                  <a:pt x="7033" y="15626"/>
                </a:lnTo>
                <a:lnTo>
                  <a:pt x="7033" y="15166"/>
                </a:lnTo>
                <a:lnTo>
                  <a:pt x="6530" y="13328"/>
                </a:lnTo>
                <a:lnTo>
                  <a:pt x="7535" y="11949"/>
                </a:lnTo>
                <a:lnTo>
                  <a:pt x="8037" y="11030"/>
                </a:lnTo>
                <a:lnTo>
                  <a:pt x="9042" y="10570"/>
                </a:lnTo>
                <a:lnTo>
                  <a:pt x="9042" y="9651"/>
                </a:lnTo>
                <a:lnTo>
                  <a:pt x="10047" y="7813"/>
                </a:lnTo>
                <a:lnTo>
                  <a:pt x="11051" y="5515"/>
                </a:lnTo>
                <a:lnTo>
                  <a:pt x="12558" y="5055"/>
                </a:lnTo>
                <a:lnTo>
                  <a:pt x="14567" y="4136"/>
                </a:lnTo>
                <a:lnTo>
                  <a:pt x="13060" y="2757"/>
                </a:lnTo>
                <a:lnTo>
                  <a:pt x="13563" y="2298"/>
                </a:lnTo>
                <a:lnTo>
                  <a:pt x="15572" y="3677"/>
                </a:lnTo>
                <a:lnTo>
                  <a:pt x="16577" y="3677"/>
                </a:lnTo>
                <a:lnTo>
                  <a:pt x="18586" y="1838"/>
                </a:lnTo>
                <a:lnTo>
                  <a:pt x="20595" y="1379"/>
                </a:lnTo>
                <a:lnTo>
                  <a:pt x="20595" y="919"/>
                </a:lnTo>
                <a:lnTo>
                  <a:pt x="21600" y="460"/>
                </a:lnTo>
                <a:lnTo>
                  <a:pt x="21098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253" name="Freeform 9"/>
          <p:cNvSpPr/>
          <p:nvPr/>
        </p:nvSpPr>
        <p:spPr>
          <a:xfrm>
            <a:off x="4373562" y="1540669"/>
            <a:ext cx="563563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98" y="0"/>
                </a:moveTo>
                <a:lnTo>
                  <a:pt x="19088" y="0"/>
                </a:lnTo>
                <a:lnTo>
                  <a:pt x="18084" y="460"/>
                </a:lnTo>
                <a:lnTo>
                  <a:pt x="18084" y="0"/>
                </a:lnTo>
                <a:lnTo>
                  <a:pt x="15572" y="0"/>
                </a:lnTo>
                <a:lnTo>
                  <a:pt x="14567" y="460"/>
                </a:lnTo>
                <a:lnTo>
                  <a:pt x="14567" y="1838"/>
                </a:lnTo>
                <a:lnTo>
                  <a:pt x="13060" y="1838"/>
                </a:lnTo>
                <a:lnTo>
                  <a:pt x="11553" y="2298"/>
                </a:lnTo>
                <a:lnTo>
                  <a:pt x="10047" y="4136"/>
                </a:lnTo>
                <a:lnTo>
                  <a:pt x="10549" y="4596"/>
                </a:lnTo>
                <a:lnTo>
                  <a:pt x="9544" y="5055"/>
                </a:lnTo>
                <a:lnTo>
                  <a:pt x="9544" y="5515"/>
                </a:lnTo>
                <a:lnTo>
                  <a:pt x="9042" y="5974"/>
                </a:lnTo>
                <a:lnTo>
                  <a:pt x="8037" y="5515"/>
                </a:lnTo>
                <a:lnTo>
                  <a:pt x="7535" y="7353"/>
                </a:lnTo>
                <a:lnTo>
                  <a:pt x="7535" y="7813"/>
                </a:lnTo>
                <a:lnTo>
                  <a:pt x="5526" y="10570"/>
                </a:lnTo>
                <a:lnTo>
                  <a:pt x="4019" y="12409"/>
                </a:lnTo>
                <a:lnTo>
                  <a:pt x="4019" y="12868"/>
                </a:lnTo>
                <a:lnTo>
                  <a:pt x="4521" y="12868"/>
                </a:lnTo>
                <a:lnTo>
                  <a:pt x="3516" y="12868"/>
                </a:lnTo>
                <a:lnTo>
                  <a:pt x="3014" y="13787"/>
                </a:lnTo>
                <a:lnTo>
                  <a:pt x="1005" y="15166"/>
                </a:lnTo>
                <a:lnTo>
                  <a:pt x="0" y="15626"/>
                </a:lnTo>
                <a:lnTo>
                  <a:pt x="0" y="17004"/>
                </a:lnTo>
                <a:lnTo>
                  <a:pt x="1507" y="16545"/>
                </a:lnTo>
                <a:lnTo>
                  <a:pt x="2009" y="16545"/>
                </a:lnTo>
                <a:lnTo>
                  <a:pt x="1507" y="17464"/>
                </a:lnTo>
                <a:lnTo>
                  <a:pt x="502" y="17464"/>
                </a:lnTo>
                <a:lnTo>
                  <a:pt x="502" y="20221"/>
                </a:lnTo>
                <a:lnTo>
                  <a:pt x="0" y="20681"/>
                </a:lnTo>
                <a:lnTo>
                  <a:pt x="1005" y="21600"/>
                </a:lnTo>
                <a:lnTo>
                  <a:pt x="3014" y="21140"/>
                </a:lnTo>
                <a:lnTo>
                  <a:pt x="4521" y="20221"/>
                </a:lnTo>
                <a:lnTo>
                  <a:pt x="5526" y="19762"/>
                </a:lnTo>
                <a:lnTo>
                  <a:pt x="6530" y="17923"/>
                </a:lnTo>
                <a:lnTo>
                  <a:pt x="7033" y="15626"/>
                </a:lnTo>
                <a:lnTo>
                  <a:pt x="7033" y="15166"/>
                </a:lnTo>
                <a:lnTo>
                  <a:pt x="6530" y="13328"/>
                </a:lnTo>
                <a:lnTo>
                  <a:pt x="7535" y="11949"/>
                </a:lnTo>
                <a:lnTo>
                  <a:pt x="8037" y="11030"/>
                </a:lnTo>
                <a:lnTo>
                  <a:pt x="9042" y="10570"/>
                </a:lnTo>
                <a:lnTo>
                  <a:pt x="9042" y="9651"/>
                </a:lnTo>
                <a:lnTo>
                  <a:pt x="10047" y="7813"/>
                </a:lnTo>
                <a:lnTo>
                  <a:pt x="11051" y="5515"/>
                </a:lnTo>
                <a:lnTo>
                  <a:pt x="12558" y="5055"/>
                </a:lnTo>
                <a:lnTo>
                  <a:pt x="14567" y="4136"/>
                </a:lnTo>
                <a:lnTo>
                  <a:pt x="13060" y="2757"/>
                </a:lnTo>
                <a:lnTo>
                  <a:pt x="13563" y="2298"/>
                </a:lnTo>
                <a:lnTo>
                  <a:pt x="15572" y="3677"/>
                </a:lnTo>
                <a:lnTo>
                  <a:pt x="16577" y="3677"/>
                </a:lnTo>
                <a:lnTo>
                  <a:pt x="18586" y="1838"/>
                </a:lnTo>
                <a:lnTo>
                  <a:pt x="20595" y="1379"/>
                </a:lnTo>
                <a:lnTo>
                  <a:pt x="20595" y="919"/>
                </a:lnTo>
                <a:lnTo>
                  <a:pt x="21600" y="460"/>
                </a:lnTo>
                <a:lnTo>
                  <a:pt x="21098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254" name="Freeform 10"/>
          <p:cNvSpPr/>
          <p:nvPr/>
        </p:nvSpPr>
        <p:spPr>
          <a:xfrm>
            <a:off x="4662489" y="1997871"/>
            <a:ext cx="39688" cy="27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0"/>
                </a:moveTo>
                <a:lnTo>
                  <a:pt x="0" y="7200"/>
                </a:lnTo>
                <a:lnTo>
                  <a:pt x="7200" y="21600"/>
                </a:lnTo>
                <a:lnTo>
                  <a:pt x="14400" y="21600"/>
                </a:lnTo>
                <a:lnTo>
                  <a:pt x="21600" y="14400"/>
                </a:lnTo>
                <a:lnTo>
                  <a:pt x="14400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255" name="Freeform 11"/>
          <p:cNvSpPr/>
          <p:nvPr/>
        </p:nvSpPr>
        <p:spPr>
          <a:xfrm>
            <a:off x="4662489" y="1997871"/>
            <a:ext cx="39688" cy="27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0"/>
                </a:moveTo>
                <a:lnTo>
                  <a:pt x="0" y="7200"/>
                </a:lnTo>
                <a:lnTo>
                  <a:pt x="7200" y="21600"/>
                </a:lnTo>
                <a:lnTo>
                  <a:pt x="14400" y="21600"/>
                </a:lnTo>
                <a:lnTo>
                  <a:pt x="21600" y="14400"/>
                </a:lnTo>
                <a:lnTo>
                  <a:pt x="14400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256" name="Freeform 12"/>
          <p:cNvSpPr/>
          <p:nvPr/>
        </p:nvSpPr>
        <p:spPr>
          <a:xfrm>
            <a:off x="4505325" y="2074069"/>
            <a:ext cx="39688" cy="28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0"/>
                </a:moveTo>
                <a:lnTo>
                  <a:pt x="0" y="14400"/>
                </a:lnTo>
                <a:lnTo>
                  <a:pt x="7200" y="21600"/>
                </a:lnTo>
                <a:lnTo>
                  <a:pt x="21600" y="14400"/>
                </a:lnTo>
                <a:lnTo>
                  <a:pt x="14400" y="0"/>
                </a:ln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257" name="Freeform 13"/>
          <p:cNvSpPr/>
          <p:nvPr/>
        </p:nvSpPr>
        <p:spPr>
          <a:xfrm>
            <a:off x="4505325" y="2074069"/>
            <a:ext cx="39688" cy="28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0"/>
                </a:moveTo>
                <a:lnTo>
                  <a:pt x="0" y="14400"/>
                </a:lnTo>
                <a:lnTo>
                  <a:pt x="7200" y="21600"/>
                </a:lnTo>
                <a:lnTo>
                  <a:pt x="21600" y="14400"/>
                </a:lnTo>
                <a:lnTo>
                  <a:pt x="14400" y="0"/>
                </a:lnTo>
                <a:close/>
              </a:path>
            </a:pathLst>
          </a:custGeom>
          <a:solidFill>
            <a:srgbClr val="B2B2B2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258" name="Freeform 14"/>
          <p:cNvSpPr/>
          <p:nvPr/>
        </p:nvSpPr>
        <p:spPr>
          <a:xfrm>
            <a:off x="4806951" y="2384824"/>
            <a:ext cx="169864" cy="773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700"/>
                </a:moveTo>
                <a:lnTo>
                  <a:pt x="19938" y="8100"/>
                </a:lnTo>
                <a:lnTo>
                  <a:pt x="16615" y="13500"/>
                </a:lnTo>
                <a:lnTo>
                  <a:pt x="19938" y="16200"/>
                </a:lnTo>
                <a:lnTo>
                  <a:pt x="16615" y="21600"/>
                </a:lnTo>
                <a:lnTo>
                  <a:pt x="3323" y="21600"/>
                </a:lnTo>
                <a:lnTo>
                  <a:pt x="1662" y="18900"/>
                </a:lnTo>
                <a:lnTo>
                  <a:pt x="3323" y="16200"/>
                </a:lnTo>
                <a:lnTo>
                  <a:pt x="0" y="10800"/>
                </a:lnTo>
                <a:lnTo>
                  <a:pt x="1662" y="10800"/>
                </a:lnTo>
                <a:lnTo>
                  <a:pt x="1662" y="5400"/>
                </a:lnTo>
                <a:lnTo>
                  <a:pt x="3323" y="2700"/>
                </a:lnTo>
                <a:lnTo>
                  <a:pt x="8308" y="8100"/>
                </a:lnTo>
                <a:lnTo>
                  <a:pt x="13292" y="0"/>
                </a:lnTo>
                <a:lnTo>
                  <a:pt x="16615" y="5400"/>
                </a:lnTo>
                <a:lnTo>
                  <a:pt x="21600" y="270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259" name="Freeform 15"/>
          <p:cNvSpPr/>
          <p:nvPr/>
        </p:nvSpPr>
        <p:spPr>
          <a:xfrm>
            <a:off x="4806951" y="2384824"/>
            <a:ext cx="169864" cy="773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700"/>
                </a:moveTo>
                <a:lnTo>
                  <a:pt x="19938" y="8100"/>
                </a:lnTo>
                <a:lnTo>
                  <a:pt x="16615" y="13500"/>
                </a:lnTo>
                <a:lnTo>
                  <a:pt x="19938" y="16200"/>
                </a:lnTo>
                <a:lnTo>
                  <a:pt x="16615" y="21600"/>
                </a:lnTo>
                <a:lnTo>
                  <a:pt x="3323" y="21600"/>
                </a:lnTo>
                <a:lnTo>
                  <a:pt x="1662" y="18900"/>
                </a:lnTo>
                <a:lnTo>
                  <a:pt x="3323" y="16200"/>
                </a:lnTo>
                <a:lnTo>
                  <a:pt x="0" y="10800"/>
                </a:lnTo>
                <a:lnTo>
                  <a:pt x="1662" y="10800"/>
                </a:lnTo>
                <a:lnTo>
                  <a:pt x="1662" y="5400"/>
                </a:lnTo>
                <a:lnTo>
                  <a:pt x="3323" y="2700"/>
                </a:lnTo>
                <a:lnTo>
                  <a:pt x="8308" y="8100"/>
                </a:lnTo>
                <a:lnTo>
                  <a:pt x="13292" y="0"/>
                </a:lnTo>
                <a:lnTo>
                  <a:pt x="16615" y="5400"/>
                </a:lnTo>
                <a:lnTo>
                  <a:pt x="21600" y="270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260" name="Freeform 16"/>
          <p:cNvSpPr/>
          <p:nvPr/>
        </p:nvSpPr>
        <p:spPr>
          <a:xfrm>
            <a:off x="4910139" y="2452688"/>
            <a:ext cx="66676" cy="488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280" y="0"/>
                </a:moveTo>
                <a:lnTo>
                  <a:pt x="4320" y="8640"/>
                </a:lnTo>
                <a:lnTo>
                  <a:pt x="0" y="17280"/>
                </a:lnTo>
                <a:lnTo>
                  <a:pt x="8640" y="21600"/>
                </a:lnTo>
                <a:lnTo>
                  <a:pt x="21600" y="8640"/>
                </a:lnTo>
                <a:lnTo>
                  <a:pt x="21600" y="0"/>
                </a:lnTo>
                <a:lnTo>
                  <a:pt x="17280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261" name="Freeform 17"/>
          <p:cNvSpPr/>
          <p:nvPr/>
        </p:nvSpPr>
        <p:spPr>
          <a:xfrm>
            <a:off x="4910139" y="2447925"/>
            <a:ext cx="66676" cy="488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280" y="0"/>
                </a:moveTo>
                <a:lnTo>
                  <a:pt x="4320" y="8640"/>
                </a:lnTo>
                <a:lnTo>
                  <a:pt x="0" y="17280"/>
                </a:lnTo>
                <a:lnTo>
                  <a:pt x="8640" y="21600"/>
                </a:lnTo>
                <a:lnTo>
                  <a:pt x="21600" y="8640"/>
                </a:lnTo>
                <a:lnTo>
                  <a:pt x="21600" y="0"/>
                </a:lnTo>
                <a:lnTo>
                  <a:pt x="17280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262" name="Freeform 18"/>
          <p:cNvSpPr/>
          <p:nvPr/>
        </p:nvSpPr>
        <p:spPr>
          <a:xfrm>
            <a:off x="4779962" y="2462213"/>
            <a:ext cx="144463" cy="1345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3086"/>
                </a:moveTo>
                <a:lnTo>
                  <a:pt x="17673" y="3086"/>
                </a:lnTo>
                <a:lnTo>
                  <a:pt x="13745" y="4629"/>
                </a:lnTo>
                <a:lnTo>
                  <a:pt x="9818" y="3086"/>
                </a:lnTo>
                <a:lnTo>
                  <a:pt x="9818" y="6171"/>
                </a:lnTo>
                <a:lnTo>
                  <a:pt x="7855" y="4629"/>
                </a:lnTo>
                <a:lnTo>
                  <a:pt x="5891" y="4629"/>
                </a:lnTo>
                <a:lnTo>
                  <a:pt x="9818" y="9257"/>
                </a:lnTo>
                <a:lnTo>
                  <a:pt x="5891" y="7714"/>
                </a:lnTo>
                <a:lnTo>
                  <a:pt x="5891" y="10800"/>
                </a:lnTo>
                <a:lnTo>
                  <a:pt x="9818" y="12343"/>
                </a:lnTo>
                <a:lnTo>
                  <a:pt x="9818" y="15429"/>
                </a:lnTo>
                <a:lnTo>
                  <a:pt x="7855" y="15429"/>
                </a:lnTo>
                <a:lnTo>
                  <a:pt x="9818" y="16971"/>
                </a:lnTo>
                <a:lnTo>
                  <a:pt x="5891" y="16971"/>
                </a:lnTo>
                <a:lnTo>
                  <a:pt x="9818" y="20057"/>
                </a:lnTo>
                <a:lnTo>
                  <a:pt x="9818" y="21600"/>
                </a:lnTo>
                <a:lnTo>
                  <a:pt x="5891" y="20057"/>
                </a:lnTo>
                <a:lnTo>
                  <a:pt x="1964" y="20057"/>
                </a:lnTo>
                <a:lnTo>
                  <a:pt x="0" y="13886"/>
                </a:lnTo>
                <a:lnTo>
                  <a:pt x="0" y="12343"/>
                </a:lnTo>
                <a:lnTo>
                  <a:pt x="5891" y="15429"/>
                </a:lnTo>
                <a:lnTo>
                  <a:pt x="1964" y="10800"/>
                </a:lnTo>
                <a:lnTo>
                  <a:pt x="0" y="9257"/>
                </a:lnTo>
                <a:lnTo>
                  <a:pt x="0" y="4629"/>
                </a:lnTo>
                <a:lnTo>
                  <a:pt x="1964" y="3086"/>
                </a:lnTo>
                <a:lnTo>
                  <a:pt x="9818" y="0"/>
                </a:lnTo>
                <a:lnTo>
                  <a:pt x="21600" y="0"/>
                </a:lnTo>
                <a:lnTo>
                  <a:pt x="21600" y="1543"/>
                </a:lnTo>
                <a:lnTo>
                  <a:pt x="19636" y="3086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263" name="Freeform 19"/>
          <p:cNvSpPr/>
          <p:nvPr/>
        </p:nvSpPr>
        <p:spPr>
          <a:xfrm>
            <a:off x="4779962" y="2462213"/>
            <a:ext cx="144463" cy="1345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3086"/>
                </a:moveTo>
                <a:lnTo>
                  <a:pt x="17673" y="3086"/>
                </a:lnTo>
                <a:lnTo>
                  <a:pt x="13745" y="4629"/>
                </a:lnTo>
                <a:lnTo>
                  <a:pt x="9818" y="3086"/>
                </a:lnTo>
                <a:lnTo>
                  <a:pt x="9818" y="6171"/>
                </a:lnTo>
                <a:lnTo>
                  <a:pt x="7855" y="4629"/>
                </a:lnTo>
                <a:lnTo>
                  <a:pt x="5891" y="4629"/>
                </a:lnTo>
                <a:lnTo>
                  <a:pt x="9818" y="9257"/>
                </a:lnTo>
                <a:lnTo>
                  <a:pt x="5891" y="7714"/>
                </a:lnTo>
                <a:lnTo>
                  <a:pt x="5891" y="10800"/>
                </a:lnTo>
                <a:lnTo>
                  <a:pt x="9818" y="12343"/>
                </a:lnTo>
                <a:lnTo>
                  <a:pt x="9818" y="15429"/>
                </a:lnTo>
                <a:lnTo>
                  <a:pt x="7855" y="15429"/>
                </a:lnTo>
                <a:lnTo>
                  <a:pt x="9818" y="16971"/>
                </a:lnTo>
                <a:lnTo>
                  <a:pt x="5891" y="16971"/>
                </a:lnTo>
                <a:lnTo>
                  <a:pt x="9818" y="20057"/>
                </a:lnTo>
                <a:lnTo>
                  <a:pt x="9818" y="21600"/>
                </a:lnTo>
                <a:lnTo>
                  <a:pt x="5891" y="20057"/>
                </a:lnTo>
                <a:lnTo>
                  <a:pt x="1964" y="20057"/>
                </a:lnTo>
                <a:lnTo>
                  <a:pt x="0" y="13886"/>
                </a:lnTo>
                <a:lnTo>
                  <a:pt x="0" y="12343"/>
                </a:lnTo>
                <a:lnTo>
                  <a:pt x="5891" y="15429"/>
                </a:lnTo>
                <a:lnTo>
                  <a:pt x="1964" y="10800"/>
                </a:lnTo>
                <a:lnTo>
                  <a:pt x="0" y="9257"/>
                </a:lnTo>
                <a:lnTo>
                  <a:pt x="0" y="4629"/>
                </a:lnTo>
                <a:lnTo>
                  <a:pt x="1964" y="3086"/>
                </a:lnTo>
                <a:lnTo>
                  <a:pt x="9818" y="0"/>
                </a:lnTo>
                <a:lnTo>
                  <a:pt x="21600" y="0"/>
                </a:lnTo>
                <a:lnTo>
                  <a:pt x="21600" y="1543"/>
                </a:lnTo>
                <a:lnTo>
                  <a:pt x="19636" y="3086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264" name="Freeform 20"/>
          <p:cNvSpPr/>
          <p:nvPr/>
        </p:nvSpPr>
        <p:spPr>
          <a:xfrm>
            <a:off x="4859337" y="2539604"/>
            <a:ext cx="50801" cy="476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8640"/>
                </a:lnTo>
                <a:lnTo>
                  <a:pt x="21600" y="21600"/>
                </a:lnTo>
                <a:lnTo>
                  <a:pt x="16200" y="1296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265" name="Freeform 21"/>
          <p:cNvSpPr/>
          <p:nvPr/>
        </p:nvSpPr>
        <p:spPr>
          <a:xfrm>
            <a:off x="4859337" y="2539604"/>
            <a:ext cx="50801" cy="476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8640"/>
                </a:lnTo>
                <a:lnTo>
                  <a:pt x="21600" y="21600"/>
                </a:lnTo>
                <a:lnTo>
                  <a:pt x="16200" y="1296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266" name="Freeform 22"/>
          <p:cNvSpPr/>
          <p:nvPr/>
        </p:nvSpPr>
        <p:spPr>
          <a:xfrm>
            <a:off x="4846637" y="2634457"/>
            <a:ext cx="635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864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267" name="Freeform 23"/>
          <p:cNvSpPr/>
          <p:nvPr/>
        </p:nvSpPr>
        <p:spPr>
          <a:xfrm>
            <a:off x="4846637" y="2634457"/>
            <a:ext cx="635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864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268" name="Rectangle 24"/>
          <p:cNvSpPr/>
          <p:nvPr/>
        </p:nvSpPr>
        <p:spPr>
          <a:xfrm>
            <a:off x="4951412" y="2615406"/>
            <a:ext cx="25401" cy="12701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269" name="Rectangle 25"/>
          <p:cNvSpPr/>
          <p:nvPr/>
        </p:nvSpPr>
        <p:spPr>
          <a:xfrm>
            <a:off x="4951412" y="2615406"/>
            <a:ext cx="25401" cy="12701"/>
          </a:xfrm>
          <a:prstGeom prst="rect">
            <a:avLst/>
          </a:prstGeom>
          <a:solidFill>
            <a:srgbClr val="DDDDDD"/>
          </a:solidFill>
          <a:ln w="3175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270" name="Freeform 26"/>
          <p:cNvSpPr/>
          <p:nvPr/>
        </p:nvSpPr>
        <p:spPr>
          <a:xfrm>
            <a:off x="4545014" y="2336007"/>
            <a:ext cx="287338" cy="1452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2" y="0"/>
                </a:moveTo>
                <a:lnTo>
                  <a:pt x="0" y="2880"/>
                </a:lnTo>
                <a:lnTo>
                  <a:pt x="1964" y="4320"/>
                </a:lnTo>
                <a:lnTo>
                  <a:pt x="6873" y="5760"/>
                </a:lnTo>
                <a:lnTo>
                  <a:pt x="6873" y="7200"/>
                </a:lnTo>
                <a:lnTo>
                  <a:pt x="5891" y="7200"/>
                </a:lnTo>
                <a:lnTo>
                  <a:pt x="6873" y="10080"/>
                </a:lnTo>
                <a:lnTo>
                  <a:pt x="9818" y="12960"/>
                </a:lnTo>
                <a:lnTo>
                  <a:pt x="12764" y="14400"/>
                </a:lnTo>
                <a:lnTo>
                  <a:pt x="13745" y="15840"/>
                </a:lnTo>
                <a:lnTo>
                  <a:pt x="15709" y="15840"/>
                </a:lnTo>
                <a:lnTo>
                  <a:pt x="19636" y="21600"/>
                </a:lnTo>
                <a:lnTo>
                  <a:pt x="21600" y="20160"/>
                </a:lnTo>
                <a:lnTo>
                  <a:pt x="20618" y="17280"/>
                </a:lnTo>
                <a:lnTo>
                  <a:pt x="21600" y="15840"/>
                </a:lnTo>
                <a:lnTo>
                  <a:pt x="19636" y="12960"/>
                </a:lnTo>
                <a:lnTo>
                  <a:pt x="20618" y="12960"/>
                </a:lnTo>
                <a:lnTo>
                  <a:pt x="20618" y="7200"/>
                </a:lnTo>
                <a:lnTo>
                  <a:pt x="17673" y="7200"/>
                </a:lnTo>
                <a:lnTo>
                  <a:pt x="16691" y="4320"/>
                </a:lnTo>
                <a:lnTo>
                  <a:pt x="16691" y="2880"/>
                </a:lnTo>
                <a:lnTo>
                  <a:pt x="12764" y="4320"/>
                </a:lnTo>
                <a:lnTo>
                  <a:pt x="11782" y="5760"/>
                </a:lnTo>
                <a:lnTo>
                  <a:pt x="9818" y="1440"/>
                </a:lnTo>
                <a:lnTo>
                  <a:pt x="6873" y="0"/>
                </a:lnTo>
                <a:lnTo>
                  <a:pt x="982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271" name="Freeform 27"/>
          <p:cNvSpPr/>
          <p:nvPr/>
        </p:nvSpPr>
        <p:spPr>
          <a:xfrm>
            <a:off x="4545014" y="2336007"/>
            <a:ext cx="287338" cy="1452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2" y="0"/>
                </a:moveTo>
                <a:lnTo>
                  <a:pt x="0" y="2880"/>
                </a:lnTo>
                <a:lnTo>
                  <a:pt x="1964" y="4320"/>
                </a:lnTo>
                <a:lnTo>
                  <a:pt x="6873" y="5760"/>
                </a:lnTo>
                <a:lnTo>
                  <a:pt x="6873" y="7200"/>
                </a:lnTo>
                <a:lnTo>
                  <a:pt x="5891" y="7200"/>
                </a:lnTo>
                <a:lnTo>
                  <a:pt x="6873" y="10080"/>
                </a:lnTo>
                <a:lnTo>
                  <a:pt x="9818" y="12960"/>
                </a:lnTo>
                <a:lnTo>
                  <a:pt x="12764" y="14400"/>
                </a:lnTo>
                <a:lnTo>
                  <a:pt x="13745" y="15840"/>
                </a:lnTo>
                <a:lnTo>
                  <a:pt x="15709" y="15840"/>
                </a:lnTo>
                <a:lnTo>
                  <a:pt x="19636" y="21600"/>
                </a:lnTo>
                <a:lnTo>
                  <a:pt x="21600" y="20160"/>
                </a:lnTo>
                <a:lnTo>
                  <a:pt x="20618" y="17280"/>
                </a:lnTo>
                <a:lnTo>
                  <a:pt x="21600" y="15840"/>
                </a:lnTo>
                <a:lnTo>
                  <a:pt x="19636" y="12960"/>
                </a:lnTo>
                <a:lnTo>
                  <a:pt x="20618" y="12960"/>
                </a:lnTo>
                <a:lnTo>
                  <a:pt x="20618" y="7200"/>
                </a:lnTo>
                <a:lnTo>
                  <a:pt x="17673" y="7200"/>
                </a:lnTo>
                <a:lnTo>
                  <a:pt x="16691" y="4320"/>
                </a:lnTo>
                <a:lnTo>
                  <a:pt x="16691" y="2880"/>
                </a:lnTo>
                <a:lnTo>
                  <a:pt x="12764" y="4320"/>
                </a:lnTo>
                <a:lnTo>
                  <a:pt x="11782" y="5760"/>
                </a:lnTo>
                <a:lnTo>
                  <a:pt x="9818" y="1440"/>
                </a:lnTo>
                <a:lnTo>
                  <a:pt x="6873" y="0"/>
                </a:lnTo>
                <a:lnTo>
                  <a:pt x="982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272" name="Freeform 28"/>
          <p:cNvSpPr/>
          <p:nvPr/>
        </p:nvSpPr>
        <p:spPr>
          <a:xfrm>
            <a:off x="4478337" y="2268142"/>
            <a:ext cx="196851" cy="678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429"/>
                </a:moveTo>
                <a:lnTo>
                  <a:pt x="0" y="18514"/>
                </a:lnTo>
                <a:lnTo>
                  <a:pt x="2880" y="21600"/>
                </a:lnTo>
                <a:lnTo>
                  <a:pt x="4320" y="15429"/>
                </a:lnTo>
                <a:lnTo>
                  <a:pt x="10080" y="15429"/>
                </a:lnTo>
                <a:lnTo>
                  <a:pt x="10080" y="21600"/>
                </a:lnTo>
                <a:lnTo>
                  <a:pt x="8640" y="21600"/>
                </a:lnTo>
                <a:lnTo>
                  <a:pt x="17280" y="21600"/>
                </a:lnTo>
                <a:lnTo>
                  <a:pt x="18720" y="15429"/>
                </a:lnTo>
                <a:lnTo>
                  <a:pt x="21600" y="9257"/>
                </a:lnTo>
                <a:lnTo>
                  <a:pt x="21600" y="6171"/>
                </a:lnTo>
                <a:lnTo>
                  <a:pt x="20160" y="3086"/>
                </a:lnTo>
                <a:lnTo>
                  <a:pt x="18720" y="3086"/>
                </a:lnTo>
                <a:lnTo>
                  <a:pt x="15840" y="0"/>
                </a:lnTo>
                <a:lnTo>
                  <a:pt x="14400" y="0"/>
                </a:lnTo>
                <a:lnTo>
                  <a:pt x="11520" y="3086"/>
                </a:lnTo>
                <a:lnTo>
                  <a:pt x="8640" y="3086"/>
                </a:lnTo>
                <a:lnTo>
                  <a:pt x="8640" y="9257"/>
                </a:lnTo>
                <a:lnTo>
                  <a:pt x="2880" y="9257"/>
                </a:lnTo>
                <a:lnTo>
                  <a:pt x="0" y="12343"/>
                </a:lnTo>
                <a:lnTo>
                  <a:pt x="0" y="15429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273" name="Freeform 29"/>
          <p:cNvSpPr/>
          <p:nvPr/>
        </p:nvSpPr>
        <p:spPr>
          <a:xfrm>
            <a:off x="4478337" y="2268142"/>
            <a:ext cx="196851" cy="678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429"/>
                </a:moveTo>
                <a:lnTo>
                  <a:pt x="0" y="18514"/>
                </a:lnTo>
                <a:lnTo>
                  <a:pt x="2880" y="21600"/>
                </a:lnTo>
                <a:lnTo>
                  <a:pt x="4320" y="15429"/>
                </a:lnTo>
                <a:lnTo>
                  <a:pt x="10080" y="15429"/>
                </a:lnTo>
                <a:lnTo>
                  <a:pt x="10080" y="21600"/>
                </a:lnTo>
                <a:lnTo>
                  <a:pt x="8640" y="21600"/>
                </a:lnTo>
                <a:lnTo>
                  <a:pt x="17280" y="21600"/>
                </a:lnTo>
                <a:lnTo>
                  <a:pt x="18720" y="15429"/>
                </a:lnTo>
                <a:lnTo>
                  <a:pt x="21600" y="9257"/>
                </a:lnTo>
                <a:lnTo>
                  <a:pt x="21600" y="6171"/>
                </a:lnTo>
                <a:lnTo>
                  <a:pt x="20160" y="3086"/>
                </a:lnTo>
                <a:lnTo>
                  <a:pt x="18720" y="3086"/>
                </a:lnTo>
                <a:lnTo>
                  <a:pt x="15840" y="0"/>
                </a:lnTo>
                <a:lnTo>
                  <a:pt x="14400" y="0"/>
                </a:lnTo>
                <a:lnTo>
                  <a:pt x="11520" y="3086"/>
                </a:lnTo>
                <a:lnTo>
                  <a:pt x="8640" y="3086"/>
                </a:lnTo>
                <a:lnTo>
                  <a:pt x="8640" y="9257"/>
                </a:lnTo>
                <a:lnTo>
                  <a:pt x="2880" y="9257"/>
                </a:lnTo>
                <a:lnTo>
                  <a:pt x="0" y="12343"/>
                </a:lnTo>
                <a:lnTo>
                  <a:pt x="0" y="15429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274" name="Freeform 30"/>
          <p:cNvSpPr/>
          <p:nvPr/>
        </p:nvSpPr>
        <p:spPr>
          <a:xfrm>
            <a:off x="4635500" y="2287191"/>
            <a:ext cx="184150" cy="881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171" y="2400"/>
                </a:moveTo>
                <a:lnTo>
                  <a:pt x="1543" y="7200"/>
                </a:lnTo>
                <a:lnTo>
                  <a:pt x="0" y="12000"/>
                </a:lnTo>
                <a:lnTo>
                  <a:pt x="4629" y="14400"/>
                </a:lnTo>
                <a:lnTo>
                  <a:pt x="6171" y="19200"/>
                </a:lnTo>
                <a:lnTo>
                  <a:pt x="6171" y="21600"/>
                </a:lnTo>
                <a:lnTo>
                  <a:pt x="12343" y="16800"/>
                </a:lnTo>
                <a:lnTo>
                  <a:pt x="13886" y="16800"/>
                </a:lnTo>
                <a:lnTo>
                  <a:pt x="16971" y="12000"/>
                </a:lnTo>
                <a:lnTo>
                  <a:pt x="20057" y="4800"/>
                </a:lnTo>
                <a:lnTo>
                  <a:pt x="21600" y="0"/>
                </a:lnTo>
                <a:lnTo>
                  <a:pt x="15429" y="0"/>
                </a:lnTo>
                <a:lnTo>
                  <a:pt x="10800" y="2400"/>
                </a:lnTo>
                <a:lnTo>
                  <a:pt x="6171" y="240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275" name="Freeform 31"/>
          <p:cNvSpPr/>
          <p:nvPr/>
        </p:nvSpPr>
        <p:spPr>
          <a:xfrm>
            <a:off x="4635500" y="2287191"/>
            <a:ext cx="184150" cy="881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171" y="2400"/>
                </a:moveTo>
                <a:lnTo>
                  <a:pt x="1543" y="7200"/>
                </a:lnTo>
                <a:lnTo>
                  <a:pt x="0" y="12000"/>
                </a:lnTo>
                <a:lnTo>
                  <a:pt x="4629" y="14400"/>
                </a:lnTo>
                <a:lnTo>
                  <a:pt x="6171" y="19200"/>
                </a:lnTo>
                <a:lnTo>
                  <a:pt x="6171" y="21600"/>
                </a:lnTo>
                <a:lnTo>
                  <a:pt x="12343" y="16800"/>
                </a:lnTo>
                <a:lnTo>
                  <a:pt x="13886" y="16800"/>
                </a:lnTo>
                <a:lnTo>
                  <a:pt x="16971" y="12000"/>
                </a:lnTo>
                <a:lnTo>
                  <a:pt x="20057" y="4800"/>
                </a:lnTo>
                <a:lnTo>
                  <a:pt x="21600" y="0"/>
                </a:lnTo>
                <a:lnTo>
                  <a:pt x="15429" y="0"/>
                </a:lnTo>
                <a:lnTo>
                  <a:pt x="10800" y="2400"/>
                </a:lnTo>
                <a:lnTo>
                  <a:pt x="6171" y="240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276" name="Freeform 32"/>
          <p:cNvSpPr/>
          <p:nvPr/>
        </p:nvSpPr>
        <p:spPr>
          <a:xfrm>
            <a:off x="4452937" y="2305843"/>
            <a:ext cx="254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277" name="Freeform 33"/>
          <p:cNvSpPr/>
          <p:nvPr/>
        </p:nvSpPr>
        <p:spPr>
          <a:xfrm>
            <a:off x="4452937" y="2305843"/>
            <a:ext cx="254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278" name="Freeform 34"/>
          <p:cNvSpPr/>
          <p:nvPr/>
        </p:nvSpPr>
        <p:spPr>
          <a:xfrm>
            <a:off x="4360862" y="2296716"/>
            <a:ext cx="104776" cy="583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00" y="3600"/>
                </a:moveTo>
                <a:lnTo>
                  <a:pt x="10800" y="0"/>
                </a:lnTo>
                <a:lnTo>
                  <a:pt x="5400" y="3600"/>
                </a:lnTo>
                <a:lnTo>
                  <a:pt x="0" y="10800"/>
                </a:lnTo>
                <a:lnTo>
                  <a:pt x="2700" y="18000"/>
                </a:lnTo>
                <a:lnTo>
                  <a:pt x="8100" y="21600"/>
                </a:lnTo>
                <a:lnTo>
                  <a:pt x="13500" y="18000"/>
                </a:lnTo>
                <a:lnTo>
                  <a:pt x="13500" y="14400"/>
                </a:lnTo>
                <a:lnTo>
                  <a:pt x="16200" y="14400"/>
                </a:lnTo>
                <a:lnTo>
                  <a:pt x="16200" y="10800"/>
                </a:lnTo>
                <a:lnTo>
                  <a:pt x="18900" y="10800"/>
                </a:lnTo>
                <a:lnTo>
                  <a:pt x="21600" y="7200"/>
                </a:lnTo>
                <a:lnTo>
                  <a:pt x="18900" y="360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279" name="Freeform 35"/>
          <p:cNvSpPr/>
          <p:nvPr/>
        </p:nvSpPr>
        <p:spPr>
          <a:xfrm>
            <a:off x="4360862" y="2296716"/>
            <a:ext cx="104776" cy="583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00" y="3600"/>
                </a:moveTo>
                <a:lnTo>
                  <a:pt x="10800" y="0"/>
                </a:lnTo>
                <a:lnTo>
                  <a:pt x="5400" y="3600"/>
                </a:lnTo>
                <a:lnTo>
                  <a:pt x="0" y="10800"/>
                </a:lnTo>
                <a:lnTo>
                  <a:pt x="2700" y="18000"/>
                </a:lnTo>
                <a:lnTo>
                  <a:pt x="8100" y="21600"/>
                </a:lnTo>
                <a:lnTo>
                  <a:pt x="13500" y="18000"/>
                </a:lnTo>
                <a:lnTo>
                  <a:pt x="13500" y="14400"/>
                </a:lnTo>
                <a:lnTo>
                  <a:pt x="16200" y="14400"/>
                </a:lnTo>
                <a:lnTo>
                  <a:pt x="16200" y="10800"/>
                </a:lnTo>
                <a:lnTo>
                  <a:pt x="18900" y="10800"/>
                </a:lnTo>
                <a:lnTo>
                  <a:pt x="21600" y="7200"/>
                </a:lnTo>
                <a:lnTo>
                  <a:pt x="18900" y="360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280" name="Freeform 36"/>
          <p:cNvSpPr/>
          <p:nvPr/>
        </p:nvSpPr>
        <p:spPr>
          <a:xfrm>
            <a:off x="4360862" y="2316957"/>
            <a:ext cx="327026" cy="2321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64" y="2700"/>
                </a:moveTo>
                <a:lnTo>
                  <a:pt x="864" y="4500"/>
                </a:lnTo>
                <a:lnTo>
                  <a:pt x="0" y="4500"/>
                </a:lnTo>
                <a:lnTo>
                  <a:pt x="0" y="8100"/>
                </a:lnTo>
                <a:lnTo>
                  <a:pt x="864" y="8100"/>
                </a:lnTo>
                <a:lnTo>
                  <a:pt x="1728" y="7200"/>
                </a:lnTo>
                <a:lnTo>
                  <a:pt x="3456" y="6300"/>
                </a:lnTo>
                <a:lnTo>
                  <a:pt x="8640" y="6300"/>
                </a:lnTo>
                <a:lnTo>
                  <a:pt x="9504" y="8100"/>
                </a:lnTo>
                <a:lnTo>
                  <a:pt x="9504" y="9900"/>
                </a:lnTo>
                <a:lnTo>
                  <a:pt x="13824" y="14400"/>
                </a:lnTo>
                <a:lnTo>
                  <a:pt x="15552" y="14400"/>
                </a:lnTo>
                <a:lnTo>
                  <a:pt x="18144" y="16200"/>
                </a:lnTo>
                <a:lnTo>
                  <a:pt x="18144" y="18900"/>
                </a:lnTo>
                <a:lnTo>
                  <a:pt x="17280" y="20700"/>
                </a:lnTo>
                <a:lnTo>
                  <a:pt x="18144" y="21600"/>
                </a:lnTo>
                <a:lnTo>
                  <a:pt x="19872" y="18900"/>
                </a:lnTo>
                <a:lnTo>
                  <a:pt x="19008" y="17100"/>
                </a:lnTo>
                <a:lnTo>
                  <a:pt x="19008" y="15300"/>
                </a:lnTo>
                <a:lnTo>
                  <a:pt x="20736" y="16200"/>
                </a:lnTo>
                <a:lnTo>
                  <a:pt x="21600" y="17100"/>
                </a:lnTo>
                <a:lnTo>
                  <a:pt x="21600" y="16200"/>
                </a:lnTo>
                <a:lnTo>
                  <a:pt x="19008" y="13500"/>
                </a:lnTo>
                <a:lnTo>
                  <a:pt x="18144" y="13500"/>
                </a:lnTo>
                <a:lnTo>
                  <a:pt x="18144" y="11700"/>
                </a:lnTo>
                <a:lnTo>
                  <a:pt x="16416" y="10800"/>
                </a:lnTo>
                <a:lnTo>
                  <a:pt x="14688" y="10800"/>
                </a:lnTo>
                <a:lnTo>
                  <a:pt x="12960" y="9000"/>
                </a:lnTo>
                <a:lnTo>
                  <a:pt x="12096" y="7200"/>
                </a:lnTo>
                <a:lnTo>
                  <a:pt x="11232" y="6300"/>
                </a:lnTo>
                <a:lnTo>
                  <a:pt x="11232" y="3600"/>
                </a:lnTo>
                <a:lnTo>
                  <a:pt x="12096" y="3600"/>
                </a:lnTo>
                <a:lnTo>
                  <a:pt x="12960" y="1800"/>
                </a:lnTo>
                <a:lnTo>
                  <a:pt x="13824" y="1800"/>
                </a:lnTo>
                <a:lnTo>
                  <a:pt x="13824" y="900"/>
                </a:lnTo>
                <a:lnTo>
                  <a:pt x="10368" y="0"/>
                </a:lnTo>
                <a:lnTo>
                  <a:pt x="9504" y="1800"/>
                </a:lnTo>
                <a:lnTo>
                  <a:pt x="7776" y="900"/>
                </a:lnTo>
                <a:lnTo>
                  <a:pt x="6912" y="0"/>
                </a:lnTo>
                <a:lnTo>
                  <a:pt x="5184" y="900"/>
                </a:lnTo>
                <a:lnTo>
                  <a:pt x="2592" y="3600"/>
                </a:lnTo>
                <a:lnTo>
                  <a:pt x="1728" y="3600"/>
                </a:lnTo>
                <a:lnTo>
                  <a:pt x="864" y="270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281" name="Freeform 37"/>
          <p:cNvSpPr/>
          <p:nvPr/>
        </p:nvSpPr>
        <p:spPr>
          <a:xfrm>
            <a:off x="4360862" y="2316957"/>
            <a:ext cx="327026" cy="2321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64" y="2700"/>
                </a:moveTo>
                <a:lnTo>
                  <a:pt x="864" y="4500"/>
                </a:lnTo>
                <a:lnTo>
                  <a:pt x="0" y="4500"/>
                </a:lnTo>
                <a:lnTo>
                  <a:pt x="0" y="8100"/>
                </a:lnTo>
                <a:lnTo>
                  <a:pt x="864" y="8100"/>
                </a:lnTo>
                <a:lnTo>
                  <a:pt x="1728" y="7200"/>
                </a:lnTo>
                <a:lnTo>
                  <a:pt x="3456" y="6300"/>
                </a:lnTo>
                <a:lnTo>
                  <a:pt x="8640" y="6300"/>
                </a:lnTo>
                <a:lnTo>
                  <a:pt x="9504" y="8100"/>
                </a:lnTo>
                <a:lnTo>
                  <a:pt x="9504" y="9900"/>
                </a:lnTo>
                <a:lnTo>
                  <a:pt x="13824" y="14400"/>
                </a:lnTo>
                <a:lnTo>
                  <a:pt x="15552" y="14400"/>
                </a:lnTo>
                <a:lnTo>
                  <a:pt x="18144" y="16200"/>
                </a:lnTo>
                <a:lnTo>
                  <a:pt x="18144" y="18900"/>
                </a:lnTo>
                <a:lnTo>
                  <a:pt x="17280" y="20700"/>
                </a:lnTo>
                <a:lnTo>
                  <a:pt x="18144" y="21600"/>
                </a:lnTo>
                <a:lnTo>
                  <a:pt x="19872" y="18900"/>
                </a:lnTo>
                <a:lnTo>
                  <a:pt x="19008" y="17100"/>
                </a:lnTo>
                <a:lnTo>
                  <a:pt x="19008" y="15300"/>
                </a:lnTo>
                <a:lnTo>
                  <a:pt x="20736" y="16200"/>
                </a:lnTo>
                <a:lnTo>
                  <a:pt x="21600" y="17100"/>
                </a:lnTo>
                <a:lnTo>
                  <a:pt x="21600" y="16200"/>
                </a:lnTo>
                <a:lnTo>
                  <a:pt x="19008" y="13500"/>
                </a:lnTo>
                <a:lnTo>
                  <a:pt x="18144" y="13500"/>
                </a:lnTo>
                <a:lnTo>
                  <a:pt x="18144" y="11700"/>
                </a:lnTo>
                <a:lnTo>
                  <a:pt x="16416" y="10800"/>
                </a:lnTo>
                <a:lnTo>
                  <a:pt x="14688" y="10800"/>
                </a:lnTo>
                <a:lnTo>
                  <a:pt x="12960" y="9000"/>
                </a:lnTo>
                <a:lnTo>
                  <a:pt x="12096" y="7200"/>
                </a:lnTo>
                <a:lnTo>
                  <a:pt x="11232" y="6300"/>
                </a:lnTo>
                <a:lnTo>
                  <a:pt x="11232" y="3600"/>
                </a:lnTo>
                <a:lnTo>
                  <a:pt x="12096" y="3600"/>
                </a:lnTo>
                <a:lnTo>
                  <a:pt x="12960" y="1800"/>
                </a:lnTo>
                <a:lnTo>
                  <a:pt x="13824" y="1800"/>
                </a:lnTo>
                <a:lnTo>
                  <a:pt x="13824" y="900"/>
                </a:lnTo>
                <a:lnTo>
                  <a:pt x="10368" y="0"/>
                </a:lnTo>
                <a:lnTo>
                  <a:pt x="9504" y="1800"/>
                </a:lnTo>
                <a:lnTo>
                  <a:pt x="7776" y="900"/>
                </a:lnTo>
                <a:lnTo>
                  <a:pt x="6912" y="0"/>
                </a:lnTo>
                <a:lnTo>
                  <a:pt x="5184" y="900"/>
                </a:lnTo>
                <a:lnTo>
                  <a:pt x="2592" y="3600"/>
                </a:lnTo>
                <a:lnTo>
                  <a:pt x="1728" y="3600"/>
                </a:lnTo>
                <a:lnTo>
                  <a:pt x="864" y="270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282" name="Freeform 38"/>
          <p:cNvSpPr/>
          <p:nvPr/>
        </p:nvSpPr>
        <p:spPr>
          <a:xfrm>
            <a:off x="4530725" y="2539604"/>
            <a:ext cx="79376" cy="3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5400"/>
                </a:moveTo>
                <a:lnTo>
                  <a:pt x="18000" y="10800"/>
                </a:lnTo>
                <a:lnTo>
                  <a:pt x="18000" y="21600"/>
                </a:lnTo>
                <a:lnTo>
                  <a:pt x="0" y="21600"/>
                </a:lnTo>
                <a:lnTo>
                  <a:pt x="0" y="16200"/>
                </a:lnTo>
                <a:lnTo>
                  <a:pt x="3600" y="5400"/>
                </a:lnTo>
                <a:lnTo>
                  <a:pt x="10800" y="5400"/>
                </a:lnTo>
                <a:lnTo>
                  <a:pt x="14400" y="0"/>
                </a:lnTo>
                <a:lnTo>
                  <a:pt x="18000" y="0"/>
                </a:lnTo>
                <a:lnTo>
                  <a:pt x="21600" y="540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283" name="Freeform 39"/>
          <p:cNvSpPr/>
          <p:nvPr/>
        </p:nvSpPr>
        <p:spPr>
          <a:xfrm>
            <a:off x="4530725" y="2539604"/>
            <a:ext cx="79376" cy="3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5400"/>
                </a:moveTo>
                <a:lnTo>
                  <a:pt x="18000" y="10800"/>
                </a:lnTo>
                <a:lnTo>
                  <a:pt x="18000" y="21600"/>
                </a:lnTo>
                <a:lnTo>
                  <a:pt x="0" y="21600"/>
                </a:lnTo>
                <a:lnTo>
                  <a:pt x="0" y="16200"/>
                </a:lnTo>
                <a:lnTo>
                  <a:pt x="3600" y="5400"/>
                </a:lnTo>
                <a:lnTo>
                  <a:pt x="10800" y="5400"/>
                </a:lnTo>
                <a:lnTo>
                  <a:pt x="14400" y="0"/>
                </a:lnTo>
                <a:lnTo>
                  <a:pt x="18000" y="0"/>
                </a:lnTo>
                <a:lnTo>
                  <a:pt x="21600" y="540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284" name="Freeform 40"/>
          <p:cNvSpPr/>
          <p:nvPr/>
        </p:nvSpPr>
        <p:spPr>
          <a:xfrm>
            <a:off x="4084637" y="2209800"/>
            <a:ext cx="328613" cy="242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44" y="17280"/>
                </a:moveTo>
                <a:lnTo>
                  <a:pt x="15552" y="17280"/>
                </a:lnTo>
                <a:lnTo>
                  <a:pt x="15552" y="19008"/>
                </a:lnTo>
                <a:lnTo>
                  <a:pt x="13824" y="19008"/>
                </a:lnTo>
                <a:lnTo>
                  <a:pt x="12960" y="19872"/>
                </a:lnTo>
                <a:lnTo>
                  <a:pt x="12960" y="21600"/>
                </a:lnTo>
                <a:lnTo>
                  <a:pt x="8640" y="19008"/>
                </a:lnTo>
                <a:lnTo>
                  <a:pt x="8640" y="18144"/>
                </a:lnTo>
                <a:lnTo>
                  <a:pt x="3456" y="17280"/>
                </a:lnTo>
                <a:lnTo>
                  <a:pt x="2592" y="15552"/>
                </a:lnTo>
                <a:lnTo>
                  <a:pt x="3456" y="14688"/>
                </a:lnTo>
                <a:lnTo>
                  <a:pt x="4320" y="10368"/>
                </a:lnTo>
                <a:lnTo>
                  <a:pt x="2592" y="6912"/>
                </a:lnTo>
                <a:lnTo>
                  <a:pt x="0" y="6048"/>
                </a:lnTo>
                <a:lnTo>
                  <a:pt x="0" y="5184"/>
                </a:lnTo>
                <a:lnTo>
                  <a:pt x="6912" y="1728"/>
                </a:lnTo>
                <a:lnTo>
                  <a:pt x="8640" y="1728"/>
                </a:lnTo>
                <a:lnTo>
                  <a:pt x="12096" y="0"/>
                </a:lnTo>
                <a:lnTo>
                  <a:pt x="13824" y="1728"/>
                </a:lnTo>
                <a:lnTo>
                  <a:pt x="19008" y="4320"/>
                </a:lnTo>
                <a:lnTo>
                  <a:pt x="19872" y="4320"/>
                </a:lnTo>
                <a:lnTo>
                  <a:pt x="21600" y="5184"/>
                </a:lnTo>
                <a:lnTo>
                  <a:pt x="21600" y="7776"/>
                </a:lnTo>
                <a:lnTo>
                  <a:pt x="19008" y="9504"/>
                </a:lnTo>
                <a:lnTo>
                  <a:pt x="18144" y="10368"/>
                </a:lnTo>
                <a:lnTo>
                  <a:pt x="19008" y="12960"/>
                </a:lnTo>
                <a:lnTo>
                  <a:pt x="19008" y="13824"/>
                </a:lnTo>
                <a:lnTo>
                  <a:pt x="18144" y="13824"/>
                </a:lnTo>
                <a:lnTo>
                  <a:pt x="18144" y="1728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285" name="Freeform 41"/>
          <p:cNvSpPr/>
          <p:nvPr/>
        </p:nvSpPr>
        <p:spPr>
          <a:xfrm>
            <a:off x="4084637" y="2209800"/>
            <a:ext cx="328613" cy="242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44" y="17280"/>
                </a:moveTo>
                <a:lnTo>
                  <a:pt x="15552" y="17280"/>
                </a:lnTo>
                <a:lnTo>
                  <a:pt x="15552" y="19008"/>
                </a:lnTo>
                <a:lnTo>
                  <a:pt x="13824" y="19008"/>
                </a:lnTo>
                <a:lnTo>
                  <a:pt x="12960" y="19872"/>
                </a:lnTo>
                <a:lnTo>
                  <a:pt x="12960" y="21600"/>
                </a:lnTo>
                <a:lnTo>
                  <a:pt x="8640" y="19008"/>
                </a:lnTo>
                <a:lnTo>
                  <a:pt x="8640" y="18144"/>
                </a:lnTo>
                <a:lnTo>
                  <a:pt x="3456" y="17280"/>
                </a:lnTo>
                <a:lnTo>
                  <a:pt x="2592" y="15552"/>
                </a:lnTo>
                <a:lnTo>
                  <a:pt x="3456" y="14688"/>
                </a:lnTo>
                <a:lnTo>
                  <a:pt x="4320" y="10368"/>
                </a:lnTo>
                <a:lnTo>
                  <a:pt x="2592" y="6912"/>
                </a:lnTo>
                <a:lnTo>
                  <a:pt x="0" y="6048"/>
                </a:lnTo>
                <a:lnTo>
                  <a:pt x="0" y="5184"/>
                </a:lnTo>
                <a:lnTo>
                  <a:pt x="6912" y="1728"/>
                </a:lnTo>
                <a:lnTo>
                  <a:pt x="8640" y="1728"/>
                </a:lnTo>
                <a:lnTo>
                  <a:pt x="12096" y="0"/>
                </a:lnTo>
                <a:lnTo>
                  <a:pt x="13824" y="1728"/>
                </a:lnTo>
                <a:lnTo>
                  <a:pt x="19008" y="4320"/>
                </a:lnTo>
                <a:lnTo>
                  <a:pt x="19872" y="4320"/>
                </a:lnTo>
                <a:lnTo>
                  <a:pt x="21600" y="5184"/>
                </a:lnTo>
                <a:lnTo>
                  <a:pt x="21600" y="7776"/>
                </a:lnTo>
                <a:lnTo>
                  <a:pt x="19008" y="9504"/>
                </a:lnTo>
                <a:lnTo>
                  <a:pt x="18144" y="10368"/>
                </a:lnTo>
                <a:lnTo>
                  <a:pt x="19008" y="12960"/>
                </a:lnTo>
                <a:lnTo>
                  <a:pt x="19008" y="13824"/>
                </a:lnTo>
                <a:lnTo>
                  <a:pt x="18144" y="13824"/>
                </a:lnTo>
                <a:lnTo>
                  <a:pt x="18144" y="1728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286" name="Freeform 42"/>
          <p:cNvSpPr/>
          <p:nvPr/>
        </p:nvSpPr>
        <p:spPr>
          <a:xfrm>
            <a:off x="3954464" y="2375298"/>
            <a:ext cx="327026" cy="241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32" y="864"/>
                </a:moveTo>
                <a:lnTo>
                  <a:pt x="7776" y="864"/>
                </a:lnTo>
                <a:lnTo>
                  <a:pt x="6048" y="0"/>
                </a:lnTo>
                <a:lnTo>
                  <a:pt x="3456" y="864"/>
                </a:lnTo>
                <a:lnTo>
                  <a:pt x="2592" y="864"/>
                </a:lnTo>
                <a:lnTo>
                  <a:pt x="0" y="1728"/>
                </a:lnTo>
                <a:lnTo>
                  <a:pt x="0" y="4320"/>
                </a:lnTo>
                <a:lnTo>
                  <a:pt x="1728" y="5184"/>
                </a:lnTo>
                <a:lnTo>
                  <a:pt x="4320" y="5184"/>
                </a:lnTo>
                <a:lnTo>
                  <a:pt x="5184" y="6048"/>
                </a:lnTo>
                <a:lnTo>
                  <a:pt x="3456" y="8640"/>
                </a:lnTo>
                <a:lnTo>
                  <a:pt x="3456" y="11232"/>
                </a:lnTo>
                <a:lnTo>
                  <a:pt x="2592" y="14688"/>
                </a:lnTo>
                <a:lnTo>
                  <a:pt x="3456" y="16416"/>
                </a:lnTo>
                <a:lnTo>
                  <a:pt x="3456" y="18144"/>
                </a:lnTo>
                <a:lnTo>
                  <a:pt x="5184" y="21600"/>
                </a:lnTo>
                <a:lnTo>
                  <a:pt x="7776" y="20736"/>
                </a:lnTo>
                <a:lnTo>
                  <a:pt x="11232" y="20736"/>
                </a:lnTo>
                <a:lnTo>
                  <a:pt x="14688" y="19008"/>
                </a:lnTo>
                <a:lnTo>
                  <a:pt x="15552" y="14688"/>
                </a:lnTo>
                <a:lnTo>
                  <a:pt x="18144" y="10368"/>
                </a:lnTo>
                <a:lnTo>
                  <a:pt x="21600" y="6912"/>
                </a:lnTo>
                <a:lnTo>
                  <a:pt x="16416" y="3456"/>
                </a:lnTo>
                <a:lnTo>
                  <a:pt x="14688" y="3456"/>
                </a:lnTo>
                <a:lnTo>
                  <a:pt x="12096" y="2592"/>
                </a:lnTo>
                <a:lnTo>
                  <a:pt x="11232" y="864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287" name="Freeform 43"/>
          <p:cNvSpPr/>
          <p:nvPr/>
        </p:nvSpPr>
        <p:spPr>
          <a:xfrm>
            <a:off x="3954464" y="2375298"/>
            <a:ext cx="327026" cy="241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32" y="864"/>
                </a:moveTo>
                <a:lnTo>
                  <a:pt x="7776" y="864"/>
                </a:lnTo>
                <a:lnTo>
                  <a:pt x="6048" y="0"/>
                </a:lnTo>
                <a:lnTo>
                  <a:pt x="3456" y="864"/>
                </a:lnTo>
                <a:lnTo>
                  <a:pt x="2592" y="864"/>
                </a:lnTo>
                <a:lnTo>
                  <a:pt x="0" y="1728"/>
                </a:lnTo>
                <a:lnTo>
                  <a:pt x="0" y="4320"/>
                </a:lnTo>
                <a:lnTo>
                  <a:pt x="1728" y="5184"/>
                </a:lnTo>
                <a:lnTo>
                  <a:pt x="4320" y="5184"/>
                </a:lnTo>
                <a:lnTo>
                  <a:pt x="5184" y="6048"/>
                </a:lnTo>
                <a:lnTo>
                  <a:pt x="3456" y="8640"/>
                </a:lnTo>
                <a:lnTo>
                  <a:pt x="3456" y="11232"/>
                </a:lnTo>
                <a:lnTo>
                  <a:pt x="2592" y="14688"/>
                </a:lnTo>
                <a:lnTo>
                  <a:pt x="3456" y="16416"/>
                </a:lnTo>
                <a:lnTo>
                  <a:pt x="3456" y="18144"/>
                </a:lnTo>
                <a:lnTo>
                  <a:pt x="5184" y="21600"/>
                </a:lnTo>
                <a:lnTo>
                  <a:pt x="7776" y="20736"/>
                </a:lnTo>
                <a:lnTo>
                  <a:pt x="11232" y="20736"/>
                </a:lnTo>
                <a:lnTo>
                  <a:pt x="14688" y="19008"/>
                </a:lnTo>
                <a:lnTo>
                  <a:pt x="15552" y="14688"/>
                </a:lnTo>
                <a:lnTo>
                  <a:pt x="18144" y="10368"/>
                </a:lnTo>
                <a:lnTo>
                  <a:pt x="21600" y="6912"/>
                </a:lnTo>
                <a:lnTo>
                  <a:pt x="16416" y="3456"/>
                </a:lnTo>
                <a:lnTo>
                  <a:pt x="14688" y="3456"/>
                </a:lnTo>
                <a:lnTo>
                  <a:pt x="12096" y="2592"/>
                </a:lnTo>
                <a:lnTo>
                  <a:pt x="11232" y="864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288" name="Freeform 44"/>
          <p:cNvSpPr/>
          <p:nvPr/>
        </p:nvSpPr>
        <p:spPr>
          <a:xfrm>
            <a:off x="3927475" y="2424113"/>
            <a:ext cx="104775" cy="1535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0"/>
                </a:moveTo>
                <a:lnTo>
                  <a:pt x="8100" y="5400"/>
                </a:lnTo>
                <a:lnTo>
                  <a:pt x="2700" y="9450"/>
                </a:lnTo>
                <a:lnTo>
                  <a:pt x="0" y="13500"/>
                </a:lnTo>
                <a:lnTo>
                  <a:pt x="2700" y="16200"/>
                </a:lnTo>
                <a:lnTo>
                  <a:pt x="0" y="21600"/>
                </a:lnTo>
                <a:lnTo>
                  <a:pt x="16200" y="21600"/>
                </a:lnTo>
                <a:lnTo>
                  <a:pt x="16200" y="18900"/>
                </a:lnTo>
                <a:lnTo>
                  <a:pt x="13500" y="17550"/>
                </a:lnTo>
                <a:lnTo>
                  <a:pt x="16200" y="10800"/>
                </a:lnTo>
                <a:lnTo>
                  <a:pt x="16200" y="8100"/>
                </a:lnTo>
                <a:lnTo>
                  <a:pt x="21600" y="2700"/>
                </a:lnTo>
                <a:lnTo>
                  <a:pt x="16200" y="1350"/>
                </a:lnTo>
                <a:lnTo>
                  <a:pt x="13500" y="1350"/>
                </a:lnTo>
                <a:lnTo>
                  <a:pt x="5400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289" name="Freeform 45"/>
          <p:cNvSpPr/>
          <p:nvPr/>
        </p:nvSpPr>
        <p:spPr>
          <a:xfrm>
            <a:off x="3927475" y="2424113"/>
            <a:ext cx="104775" cy="1535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0"/>
                </a:moveTo>
                <a:lnTo>
                  <a:pt x="8100" y="5400"/>
                </a:lnTo>
                <a:lnTo>
                  <a:pt x="2700" y="9450"/>
                </a:lnTo>
                <a:lnTo>
                  <a:pt x="0" y="13500"/>
                </a:lnTo>
                <a:lnTo>
                  <a:pt x="2700" y="16200"/>
                </a:lnTo>
                <a:lnTo>
                  <a:pt x="0" y="21600"/>
                </a:lnTo>
                <a:lnTo>
                  <a:pt x="16200" y="21600"/>
                </a:lnTo>
                <a:lnTo>
                  <a:pt x="16200" y="18900"/>
                </a:lnTo>
                <a:lnTo>
                  <a:pt x="13500" y="17550"/>
                </a:lnTo>
                <a:lnTo>
                  <a:pt x="16200" y="10800"/>
                </a:lnTo>
                <a:lnTo>
                  <a:pt x="16200" y="8100"/>
                </a:lnTo>
                <a:lnTo>
                  <a:pt x="21600" y="2700"/>
                </a:lnTo>
                <a:lnTo>
                  <a:pt x="16200" y="1350"/>
                </a:lnTo>
                <a:lnTo>
                  <a:pt x="13500" y="1350"/>
                </a:lnTo>
                <a:lnTo>
                  <a:pt x="5400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290" name="Freeform 46"/>
          <p:cNvSpPr/>
          <p:nvPr/>
        </p:nvSpPr>
        <p:spPr>
          <a:xfrm>
            <a:off x="4229100" y="2491979"/>
            <a:ext cx="26988" cy="28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144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291" name="Freeform 47"/>
          <p:cNvSpPr/>
          <p:nvPr/>
        </p:nvSpPr>
        <p:spPr>
          <a:xfrm>
            <a:off x="4229100" y="2491979"/>
            <a:ext cx="26988" cy="28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144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292" name="Freeform 48"/>
          <p:cNvSpPr/>
          <p:nvPr/>
        </p:nvSpPr>
        <p:spPr>
          <a:xfrm>
            <a:off x="4413250" y="2433638"/>
            <a:ext cx="39688" cy="28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0"/>
                </a:moveTo>
                <a:lnTo>
                  <a:pt x="0" y="7200"/>
                </a:lnTo>
                <a:lnTo>
                  <a:pt x="7200" y="14400"/>
                </a:lnTo>
                <a:lnTo>
                  <a:pt x="720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4400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293" name="Freeform 49"/>
          <p:cNvSpPr/>
          <p:nvPr/>
        </p:nvSpPr>
        <p:spPr>
          <a:xfrm>
            <a:off x="4413250" y="2433638"/>
            <a:ext cx="39688" cy="28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0"/>
                </a:moveTo>
                <a:lnTo>
                  <a:pt x="0" y="7200"/>
                </a:lnTo>
                <a:lnTo>
                  <a:pt x="7200" y="14400"/>
                </a:lnTo>
                <a:lnTo>
                  <a:pt x="720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4400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294" name="Freeform 50"/>
          <p:cNvSpPr/>
          <p:nvPr/>
        </p:nvSpPr>
        <p:spPr>
          <a:xfrm>
            <a:off x="4386264" y="2471738"/>
            <a:ext cx="66676" cy="678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60" y="3086"/>
                </a:moveTo>
                <a:lnTo>
                  <a:pt x="8640" y="3086"/>
                </a:lnTo>
                <a:lnTo>
                  <a:pt x="0" y="12343"/>
                </a:lnTo>
                <a:lnTo>
                  <a:pt x="0" y="18514"/>
                </a:lnTo>
                <a:lnTo>
                  <a:pt x="4320" y="18514"/>
                </a:lnTo>
                <a:lnTo>
                  <a:pt x="12960" y="21600"/>
                </a:lnTo>
                <a:lnTo>
                  <a:pt x="17280" y="12343"/>
                </a:lnTo>
                <a:lnTo>
                  <a:pt x="12960" y="12343"/>
                </a:lnTo>
                <a:lnTo>
                  <a:pt x="21600" y="3086"/>
                </a:lnTo>
                <a:lnTo>
                  <a:pt x="21600" y="0"/>
                </a:lnTo>
                <a:lnTo>
                  <a:pt x="12960" y="3086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295" name="Freeform 51"/>
          <p:cNvSpPr/>
          <p:nvPr/>
        </p:nvSpPr>
        <p:spPr>
          <a:xfrm>
            <a:off x="4386264" y="2471738"/>
            <a:ext cx="66676" cy="678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60" y="3086"/>
                </a:moveTo>
                <a:lnTo>
                  <a:pt x="8640" y="3086"/>
                </a:lnTo>
                <a:lnTo>
                  <a:pt x="0" y="12343"/>
                </a:lnTo>
                <a:lnTo>
                  <a:pt x="0" y="18514"/>
                </a:lnTo>
                <a:lnTo>
                  <a:pt x="4320" y="18514"/>
                </a:lnTo>
                <a:lnTo>
                  <a:pt x="12960" y="21600"/>
                </a:lnTo>
                <a:lnTo>
                  <a:pt x="17280" y="12343"/>
                </a:lnTo>
                <a:lnTo>
                  <a:pt x="12960" y="12343"/>
                </a:lnTo>
                <a:lnTo>
                  <a:pt x="21600" y="3086"/>
                </a:lnTo>
                <a:lnTo>
                  <a:pt x="21600" y="0"/>
                </a:lnTo>
                <a:lnTo>
                  <a:pt x="12960" y="3086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296" name="Freeform 52"/>
          <p:cNvSpPr/>
          <p:nvPr/>
        </p:nvSpPr>
        <p:spPr>
          <a:xfrm>
            <a:off x="4360862" y="2239566"/>
            <a:ext cx="25401" cy="19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0" y="0"/>
                </a:lnTo>
                <a:lnTo>
                  <a:pt x="0" y="108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0800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297" name="Freeform 53"/>
          <p:cNvSpPr/>
          <p:nvPr/>
        </p:nvSpPr>
        <p:spPr>
          <a:xfrm>
            <a:off x="4360862" y="2239566"/>
            <a:ext cx="25401" cy="19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0" y="0"/>
                </a:lnTo>
                <a:lnTo>
                  <a:pt x="0" y="108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0800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298" name="Freeform 54"/>
          <p:cNvSpPr/>
          <p:nvPr/>
        </p:nvSpPr>
        <p:spPr>
          <a:xfrm>
            <a:off x="4373564" y="2112169"/>
            <a:ext cx="236538" cy="1952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0" y="12960"/>
                </a:lnTo>
                <a:lnTo>
                  <a:pt x="1200" y="14040"/>
                </a:lnTo>
                <a:lnTo>
                  <a:pt x="1200" y="15120"/>
                </a:lnTo>
                <a:lnTo>
                  <a:pt x="3600" y="17280"/>
                </a:lnTo>
                <a:lnTo>
                  <a:pt x="3600" y="19440"/>
                </a:lnTo>
                <a:lnTo>
                  <a:pt x="4800" y="20520"/>
                </a:lnTo>
                <a:lnTo>
                  <a:pt x="7200" y="21600"/>
                </a:lnTo>
                <a:lnTo>
                  <a:pt x="9600" y="21600"/>
                </a:lnTo>
                <a:lnTo>
                  <a:pt x="10800" y="20520"/>
                </a:lnTo>
                <a:lnTo>
                  <a:pt x="16800" y="20520"/>
                </a:lnTo>
                <a:lnTo>
                  <a:pt x="16800" y="19440"/>
                </a:lnTo>
                <a:lnTo>
                  <a:pt x="19200" y="18360"/>
                </a:lnTo>
                <a:lnTo>
                  <a:pt x="16800" y="14040"/>
                </a:lnTo>
                <a:lnTo>
                  <a:pt x="20400" y="10800"/>
                </a:lnTo>
                <a:lnTo>
                  <a:pt x="21600" y="10800"/>
                </a:lnTo>
                <a:lnTo>
                  <a:pt x="21600" y="6480"/>
                </a:lnTo>
                <a:lnTo>
                  <a:pt x="19200" y="6480"/>
                </a:lnTo>
                <a:lnTo>
                  <a:pt x="20400" y="3240"/>
                </a:lnTo>
                <a:lnTo>
                  <a:pt x="20400" y="1080"/>
                </a:lnTo>
                <a:lnTo>
                  <a:pt x="12000" y="1080"/>
                </a:lnTo>
                <a:lnTo>
                  <a:pt x="9600" y="0"/>
                </a:lnTo>
                <a:lnTo>
                  <a:pt x="7200" y="0"/>
                </a:lnTo>
                <a:lnTo>
                  <a:pt x="7200" y="1080"/>
                </a:lnTo>
                <a:lnTo>
                  <a:pt x="4800" y="2160"/>
                </a:lnTo>
                <a:lnTo>
                  <a:pt x="3600" y="3240"/>
                </a:lnTo>
                <a:lnTo>
                  <a:pt x="4800" y="5400"/>
                </a:lnTo>
                <a:lnTo>
                  <a:pt x="2400" y="6480"/>
                </a:lnTo>
                <a:lnTo>
                  <a:pt x="3600" y="8640"/>
                </a:lnTo>
                <a:lnTo>
                  <a:pt x="3600" y="9720"/>
                </a:lnTo>
                <a:lnTo>
                  <a:pt x="2400" y="9720"/>
                </a:lnTo>
                <a:lnTo>
                  <a:pt x="0" y="10800"/>
                </a:lnTo>
                <a:close/>
              </a:path>
            </a:pathLst>
          </a:custGeom>
          <a:solidFill>
            <a:srgbClr val="91979F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299" name="Freeform 55"/>
          <p:cNvSpPr/>
          <p:nvPr/>
        </p:nvSpPr>
        <p:spPr>
          <a:xfrm>
            <a:off x="4373564" y="2112169"/>
            <a:ext cx="236538" cy="1952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0" y="12960"/>
                </a:lnTo>
                <a:lnTo>
                  <a:pt x="1200" y="14040"/>
                </a:lnTo>
                <a:lnTo>
                  <a:pt x="1200" y="15120"/>
                </a:lnTo>
                <a:lnTo>
                  <a:pt x="3600" y="17280"/>
                </a:lnTo>
                <a:lnTo>
                  <a:pt x="3600" y="19440"/>
                </a:lnTo>
                <a:lnTo>
                  <a:pt x="4800" y="20520"/>
                </a:lnTo>
                <a:lnTo>
                  <a:pt x="7200" y="21600"/>
                </a:lnTo>
                <a:lnTo>
                  <a:pt x="9600" y="21600"/>
                </a:lnTo>
                <a:lnTo>
                  <a:pt x="10800" y="20520"/>
                </a:lnTo>
                <a:lnTo>
                  <a:pt x="16800" y="20520"/>
                </a:lnTo>
                <a:lnTo>
                  <a:pt x="16800" y="19440"/>
                </a:lnTo>
                <a:lnTo>
                  <a:pt x="19200" y="18360"/>
                </a:lnTo>
                <a:lnTo>
                  <a:pt x="16800" y="14040"/>
                </a:lnTo>
                <a:lnTo>
                  <a:pt x="20400" y="10800"/>
                </a:lnTo>
                <a:lnTo>
                  <a:pt x="21600" y="10800"/>
                </a:lnTo>
                <a:lnTo>
                  <a:pt x="21600" y="6480"/>
                </a:lnTo>
                <a:lnTo>
                  <a:pt x="19200" y="6480"/>
                </a:lnTo>
                <a:lnTo>
                  <a:pt x="20400" y="3240"/>
                </a:lnTo>
                <a:lnTo>
                  <a:pt x="20400" y="1080"/>
                </a:lnTo>
                <a:lnTo>
                  <a:pt x="12000" y="1080"/>
                </a:lnTo>
                <a:lnTo>
                  <a:pt x="9600" y="0"/>
                </a:lnTo>
                <a:lnTo>
                  <a:pt x="7200" y="0"/>
                </a:lnTo>
                <a:lnTo>
                  <a:pt x="7200" y="1080"/>
                </a:lnTo>
                <a:lnTo>
                  <a:pt x="4800" y="2160"/>
                </a:lnTo>
                <a:lnTo>
                  <a:pt x="3600" y="3240"/>
                </a:lnTo>
                <a:lnTo>
                  <a:pt x="4800" y="5400"/>
                </a:lnTo>
                <a:lnTo>
                  <a:pt x="2400" y="6480"/>
                </a:lnTo>
                <a:lnTo>
                  <a:pt x="3600" y="8640"/>
                </a:lnTo>
                <a:lnTo>
                  <a:pt x="3600" y="9720"/>
                </a:lnTo>
                <a:lnTo>
                  <a:pt x="2400" y="9720"/>
                </a:lnTo>
                <a:lnTo>
                  <a:pt x="0" y="1080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300" name="Freeform 56"/>
          <p:cNvSpPr/>
          <p:nvPr/>
        </p:nvSpPr>
        <p:spPr>
          <a:xfrm>
            <a:off x="4268789" y="2190750"/>
            <a:ext cx="104776" cy="583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500" y="0"/>
                </a:moveTo>
                <a:lnTo>
                  <a:pt x="21600" y="10800"/>
                </a:lnTo>
                <a:lnTo>
                  <a:pt x="21600" y="14400"/>
                </a:lnTo>
                <a:lnTo>
                  <a:pt x="16200" y="21600"/>
                </a:lnTo>
                <a:lnTo>
                  <a:pt x="2700" y="10800"/>
                </a:lnTo>
                <a:lnTo>
                  <a:pt x="0" y="7200"/>
                </a:lnTo>
                <a:lnTo>
                  <a:pt x="2700" y="3600"/>
                </a:lnTo>
                <a:lnTo>
                  <a:pt x="5400" y="3600"/>
                </a:lnTo>
                <a:lnTo>
                  <a:pt x="8100" y="0"/>
                </a:lnTo>
                <a:lnTo>
                  <a:pt x="13500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301" name="Freeform 57"/>
          <p:cNvSpPr/>
          <p:nvPr/>
        </p:nvSpPr>
        <p:spPr>
          <a:xfrm>
            <a:off x="4268789" y="2190750"/>
            <a:ext cx="104776" cy="583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500" y="0"/>
                </a:moveTo>
                <a:lnTo>
                  <a:pt x="21600" y="10800"/>
                </a:lnTo>
                <a:lnTo>
                  <a:pt x="21600" y="14400"/>
                </a:lnTo>
                <a:lnTo>
                  <a:pt x="16200" y="21600"/>
                </a:lnTo>
                <a:lnTo>
                  <a:pt x="2700" y="10800"/>
                </a:lnTo>
                <a:lnTo>
                  <a:pt x="0" y="7200"/>
                </a:lnTo>
                <a:lnTo>
                  <a:pt x="2700" y="3600"/>
                </a:lnTo>
                <a:lnTo>
                  <a:pt x="5400" y="3600"/>
                </a:lnTo>
                <a:lnTo>
                  <a:pt x="8100" y="0"/>
                </a:lnTo>
                <a:lnTo>
                  <a:pt x="13500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302" name="Freeform 58"/>
          <p:cNvSpPr/>
          <p:nvPr/>
        </p:nvSpPr>
        <p:spPr>
          <a:xfrm>
            <a:off x="4321176" y="2132412"/>
            <a:ext cx="104776" cy="869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400"/>
                </a:moveTo>
                <a:lnTo>
                  <a:pt x="5400" y="16800"/>
                </a:lnTo>
                <a:lnTo>
                  <a:pt x="10800" y="21600"/>
                </a:lnTo>
                <a:lnTo>
                  <a:pt x="10800" y="19200"/>
                </a:lnTo>
                <a:lnTo>
                  <a:pt x="16200" y="16800"/>
                </a:lnTo>
                <a:lnTo>
                  <a:pt x="18900" y="16800"/>
                </a:lnTo>
                <a:lnTo>
                  <a:pt x="18900" y="14400"/>
                </a:lnTo>
                <a:lnTo>
                  <a:pt x="16200" y="12000"/>
                </a:lnTo>
                <a:lnTo>
                  <a:pt x="21600" y="7200"/>
                </a:lnTo>
                <a:lnTo>
                  <a:pt x="21600" y="4800"/>
                </a:lnTo>
                <a:lnTo>
                  <a:pt x="18900" y="2400"/>
                </a:lnTo>
                <a:lnTo>
                  <a:pt x="21600" y="0"/>
                </a:lnTo>
                <a:lnTo>
                  <a:pt x="8100" y="4800"/>
                </a:lnTo>
                <a:lnTo>
                  <a:pt x="8100" y="9600"/>
                </a:lnTo>
                <a:lnTo>
                  <a:pt x="5400" y="12000"/>
                </a:lnTo>
                <a:lnTo>
                  <a:pt x="0" y="12000"/>
                </a:lnTo>
                <a:lnTo>
                  <a:pt x="0" y="1440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303" name="Freeform 59"/>
          <p:cNvSpPr/>
          <p:nvPr/>
        </p:nvSpPr>
        <p:spPr>
          <a:xfrm>
            <a:off x="4321176" y="2132412"/>
            <a:ext cx="104776" cy="869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400"/>
                </a:moveTo>
                <a:lnTo>
                  <a:pt x="5400" y="16800"/>
                </a:lnTo>
                <a:lnTo>
                  <a:pt x="10800" y="21600"/>
                </a:lnTo>
                <a:lnTo>
                  <a:pt x="10800" y="19200"/>
                </a:lnTo>
                <a:lnTo>
                  <a:pt x="16200" y="16800"/>
                </a:lnTo>
                <a:lnTo>
                  <a:pt x="18900" y="16800"/>
                </a:lnTo>
                <a:lnTo>
                  <a:pt x="18900" y="14400"/>
                </a:lnTo>
                <a:lnTo>
                  <a:pt x="16200" y="12000"/>
                </a:lnTo>
                <a:lnTo>
                  <a:pt x="21600" y="7200"/>
                </a:lnTo>
                <a:lnTo>
                  <a:pt x="21600" y="4800"/>
                </a:lnTo>
                <a:lnTo>
                  <a:pt x="18900" y="2400"/>
                </a:lnTo>
                <a:lnTo>
                  <a:pt x="21600" y="0"/>
                </a:lnTo>
                <a:lnTo>
                  <a:pt x="8100" y="4800"/>
                </a:lnTo>
                <a:lnTo>
                  <a:pt x="8100" y="9600"/>
                </a:lnTo>
                <a:lnTo>
                  <a:pt x="5400" y="12000"/>
                </a:lnTo>
                <a:lnTo>
                  <a:pt x="0" y="12000"/>
                </a:lnTo>
                <a:lnTo>
                  <a:pt x="0" y="1440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304" name="Freeform 60"/>
          <p:cNvSpPr/>
          <p:nvPr/>
        </p:nvSpPr>
        <p:spPr>
          <a:xfrm>
            <a:off x="4452939" y="2016918"/>
            <a:ext cx="52388" cy="952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15120"/>
                </a:lnTo>
                <a:lnTo>
                  <a:pt x="5400" y="8640"/>
                </a:lnTo>
                <a:lnTo>
                  <a:pt x="0" y="4320"/>
                </a:lnTo>
                <a:lnTo>
                  <a:pt x="10800" y="0"/>
                </a:lnTo>
                <a:lnTo>
                  <a:pt x="21600" y="4320"/>
                </a:lnTo>
                <a:lnTo>
                  <a:pt x="21600" y="8640"/>
                </a:lnTo>
                <a:lnTo>
                  <a:pt x="16200" y="12960"/>
                </a:lnTo>
                <a:lnTo>
                  <a:pt x="16200" y="1944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305" name="Freeform 61"/>
          <p:cNvSpPr/>
          <p:nvPr/>
        </p:nvSpPr>
        <p:spPr>
          <a:xfrm>
            <a:off x="4452939" y="2016918"/>
            <a:ext cx="52388" cy="952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15120"/>
                </a:lnTo>
                <a:lnTo>
                  <a:pt x="5400" y="8640"/>
                </a:lnTo>
                <a:lnTo>
                  <a:pt x="0" y="4320"/>
                </a:lnTo>
                <a:lnTo>
                  <a:pt x="10800" y="0"/>
                </a:lnTo>
                <a:lnTo>
                  <a:pt x="21600" y="4320"/>
                </a:lnTo>
                <a:lnTo>
                  <a:pt x="21600" y="8640"/>
                </a:lnTo>
                <a:lnTo>
                  <a:pt x="16200" y="12960"/>
                </a:lnTo>
                <a:lnTo>
                  <a:pt x="16200" y="1944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306" name="Freeform 62"/>
          <p:cNvSpPr/>
          <p:nvPr/>
        </p:nvSpPr>
        <p:spPr>
          <a:xfrm>
            <a:off x="4951412" y="1172768"/>
            <a:ext cx="3816351" cy="14728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" y="9947"/>
                </a:moveTo>
                <a:lnTo>
                  <a:pt x="297" y="10516"/>
                </a:lnTo>
                <a:lnTo>
                  <a:pt x="74" y="10658"/>
                </a:lnTo>
                <a:lnTo>
                  <a:pt x="148" y="10800"/>
                </a:lnTo>
                <a:lnTo>
                  <a:pt x="223" y="11226"/>
                </a:lnTo>
                <a:lnTo>
                  <a:pt x="148" y="11368"/>
                </a:lnTo>
                <a:lnTo>
                  <a:pt x="74" y="11368"/>
                </a:lnTo>
                <a:lnTo>
                  <a:pt x="0" y="11511"/>
                </a:lnTo>
                <a:lnTo>
                  <a:pt x="148" y="12079"/>
                </a:lnTo>
                <a:lnTo>
                  <a:pt x="0" y="12789"/>
                </a:lnTo>
                <a:lnTo>
                  <a:pt x="74" y="12932"/>
                </a:lnTo>
                <a:lnTo>
                  <a:pt x="371" y="13216"/>
                </a:lnTo>
                <a:lnTo>
                  <a:pt x="594" y="13216"/>
                </a:lnTo>
                <a:lnTo>
                  <a:pt x="668" y="13500"/>
                </a:lnTo>
                <a:lnTo>
                  <a:pt x="816" y="13642"/>
                </a:lnTo>
                <a:lnTo>
                  <a:pt x="891" y="13926"/>
                </a:lnTo>
                <a:lnTo>
                  <a:pt x="742" y="14495"/>
                </a:lnTo>
                <a:lnTo>
                  <a:pt x="816" y="14637"/>
                </a:lnTo>
                <a:lnTo>
                  <a:pt x="1113" y="14779"/>
                </a:lnTo>
                <a:lnTo>
                  <a:pt x="1410" y="15347"/>
                </a:lnTo>
                <a:lnTo>
                  <a:pt x="1559" y="15347"/>
                </a:lnTo>
                <a:lnTo>
                  <a:pt x="1707" y="15774"/>
                </a:lnTo>
                <a:lnTo>
                  <a:pt x="1707" y="16342"/>
                </a:lnTo>
                <a:lnTo>
                  <a:pt x="1559" y="16484"/>
                </a:lnTo>
                <a:lnTo>
                  <a:pt x="1633" y="16626"/>
                </a:lnTo>
                <a:lnTo>
                  <a:pt x="1559" y="16768"/>
                </a:lnTo>
                <a:lnTo>
                  <a:pt x="1707" y="16911"/>
                </a:lnTo>
                <a:lnTo>
                  <a:pt x="1707" y="17905"/>
                </a:lnTo>
                <a:lnTo>
                  <a:pt x="2153" y="18474"/>
                </a:lnTo>
                <a:lnTo>
                  <a:pt x="2301" y="18900"/>
                </a:lnTo>
                <a:lnTo>
                  <a:pt x="2301" y="19042"/>
                </a:lnTo>
                <a:lnTo>
                  <a:pt x="2524" y="19184"/>
                </a:lnTo>
                <a:lnTo>
                  <a:pt x="2746" y="19753"/>
                </a:lnTo>
                <a:lnTo>
                  <a:pt x="2821" y="19895"/>
                </a:lnTo>
                <a:lnTo>
                  <a:pt x="2895" y="19895"/>
                </a:lnTo>
                <a:lnTo>
                  <a:pt x="3043" y="20463"/>
                </a:lnTo>
                <a:lnTo>
                  <a:pt x="3414" y="20037"/>
                </a:lnTo>
                <a:lnTo>
                  <a:pt x="3489" y="20179"/>
                </a:lnTo>
                <a:lnTo>
                  <a:pt x="3637" y="19611"/>
                </a:lnTo>
                <a:lnTo>
                  <a:pt x="3414" y="19326"/>
                </a:lnTo>
                <a:lnTo>
                  <a:pt x="3043" y="18047"/>
                </a:lnTo>
                <a:lnTo>
                  <a:pt x="3043" y="17905"/>
                </a:lnTo>
                <a:lnTo>
                  <a:pt x="3192" y="17195"/>
                </a:lnTo>
                <a:lnTo>
                  <a:pt x="3563" y="17195"/>
                </a:lnTo>
                <a:lnTo>
                  <a:pt x="3860" y="16911"/>
                </a:lnTo>
                <a:lnTo>
                  <a:pt x="4082" y="17195"/>
                </a:lnTo>
                <a:lnTo>
                  <a:pt x="4008" y="17621"/>
                </a:lnTo>
                <a:lnTo>
                  <a:pt x="3786" y="17621"/>
                </a:lnTo>
                <a:lnTo>
                  <a:pt x="3786" y="18474"/>
                </a:lnTo>
                <a:lnTo>
                  <a:pt x="4379" y="19326"/>
                </a:lnTo>
                <a:lnTo>
                  <a:pt x="4305" y="19468"/>
                </a:lnTo>
                <a:lnTo>
                  <a:pt x="4157" y="19468"/>
                </a:lnTo>
                <a:lnTo>
                  <a:pt x="4305" y="20179"/>
                </a:lnTo>
                <a:lnTo>
                  <a:pt x="4305" y="20747"/>
                </a:lnTo>
                <a:lnTo>
                  <a:pt x="4454" y="20605"/>
                </a:lnTo>
                <a:lnTo>
                  <a:pt x="4899" y="20605"/>
                </a:lnTo>
                <a:lnTo>
                  <a:pt x="5196" y="20747"/>
                </a:lnTo>
                <a:lnTo>
                  <a:pt x="5419" y="21032"/>
                </a:lnTo>
                <a:lnTo>
                  <a:pt x="5493" y="21458"/>
                </a:lnTo>
                <a:lnTo>
                  <a:pt x="5641" y="21600"/>
                </a:lnTo>
                <a:lnTo>
                  <a:pt x="5864" y="21458"/>
                </a:lnTo>
                <a:lnTo>
                  <a:pt x="6012" y="21174"/>
                </a:lnTo>
                <a:lnTo>
                  <a:pt x="6309" y="20747"/>
                </a:lnTo>
                <a:lnTo>
                  <a:pt x="6680" y="20889"/>
                </a:lnTo>
                <a:lnTo>
                  <a:pt x="6903" y="20605"/>
                </a:lnTo>
                <a:lnTo>
                  <a:pt x="7052" y="20747"/>
                </a:lnTo>
                <a:lnTo>
                  <a:pt x="7571" y="20605"/>
                </a:lnTo>
                <a:lnTo>
                  <a:pt x="7423" y="20037"/>
                </a:lnTo>
                <a:lnTo>
                  <a:pt x="7720" y="19468"/>
                </a:lnTo>
                <a:lnTo>
                  <a:pt x="7942" y="19468"/>
                </a:lnTo>
                <a:lnTo>
                  <a:pt x="8388" y="18616"/>
                </a:lnTo>
                <a:lnTo>
                  <a:pt x="8313" y="17763"/>
                </a:lnTo>
                <a:lnTo>
                  <a:pt x="8536" y="17621"/>
                </a:lnTo>
                <a:lnTo>
                  <a:pt x="8462" y="17337"/>
                </a:lnTo>
                <a:lnTo>
                  <a:pt x="8685" y="16911"/>
                </a:lnTo>
                <a:lnTo>
                  <a:pt x="9056" y="16484"/>
                </a:lnTo>
                <a:lnTo>
                  <a:pt x="9130" y="16058"/>
                </a:lnTo>
                <a:lnTo>
                  <a:pt x="9353" y="15774"/>
                </a:lnTo>
                <a:lnTo>
                  <a:pt x="9872" y="15063"/>
                </a:lnTo>
                <a:lnTo>
                  <a:pt x="10021" y="15063"/>
                </a:lnTo>
                <a:lnTo>
                  <a:pt x="10392" y="15489"/>
                </a:lnTo>
                <a:lnTo>
                  <a:pt x="10614" y="15347"/>
                </a:lnTo>
                <a:lnTo>
                  <a:pt x="10837" y="14637"/>
                </a:lnTo>
                <a:lnTo>
                  <a:pt x="11060" y="14495"/>
                </a:lnTo>
                <a:lnTo>
                  <a:pt x="11357" y="15347"/>
                </a:lnTo>
                <a:lnTo>
                  <a:pt x="11505" y="15205"/>
                </a:lnTo>
                <a:lnTo>
                  <a:pt x="11876" y="15063"/>
                </a:lnTo>
                <a:lnTo>
                  <a:pt x="12173" y="15347"/>
                </a:lnTo>
                <a:lnTo>
                  <a:pt x="12841" y="15347"/>
                </a:lnTo>
                <a:lnTo>
                  <a:pt x="12990" y="14779"/>
                </a:lnTo>
                <a:lnTo>
                  <a:pt x="13287" y="15063"/>
                </a:lnTo>
                <a:lnTo>
                  <a:pt x="13509" y="15063"/>
                </a:lnTo>
                <a:lnTo>
                  <a:pt x="13880" y="14637"/>
                </a:lnTo>
                <a:lnTo>
                  <a:pt x="13880" y="13642"/>
                </a:lnTo>
                <a:lnTo>
                  <a:pt x="13732" y="13500"/>
                </a:lnTo>
                <a:lnTo>
                  <a:pt x="14029" y="13216"/>
                </a:lnTo>
                <a:lnTo>
                  <a:pt x="14400" y="13074"/>
                </a:lnTo>
                <a:lnTo>
                  <a:pt x="14623" y="13358"/>
                </a:lnTo>
                <a:lnTo>
                  <a:pt x="14697" y="14068"/>
                </a:lnTo>
                <a:lnTo>
                  <a:pt x="15068" y="14921"/>
                </a:lnTo>
                <a:lnTo>
                  <a:pt x="15439" y="14921"/>
                </a:lnTo>
                <a:lnTo>
                  <a:pt x="15588" y="15063"/>
                </a:lnTo>
                <a:lnTo>
                  <a:pt x="15588" y="15489"/>
                </a:lnTo>
                <a:lnTo>
                  <a:pt x="15959" y="15632"/>
                </a:lnTo>
                <a:lnTo>
                  <a:pt x="16256" y="15347"/>
                </a:lnTo>
                <a:lnTo>
                  <a:pt x="16330" y="15916"/>
                </a:lnTo>
                <a:lnTo>
                  <a:pt x="16181" y="16911"/>
                </a:lnTo>
                <a:lnTo>
                  <a:pt x="15959" y="16768"/>
                </a:lnTo>
                <a:lnTo>
                  <a:pt x="15885" y="17195"/>
                </a:lnTo>
                <a:lnTo>
                  <a:pt x="16181" y="17763"/>
                </a:lnTo>
                <a:lnTo>
                  <a:pt x="16256" y="18047"/>
                </a:lnTo>
                <a:lnTo>
                  <a:pt x="16404" y="17763"/>
                </a:lnTo>
                <a:lnTo>
                  <a:pt x="16924" y="16484"/>
                </a:lnTo>
                <a:lnTo>
                  <a:pt x="17072" y="13074"/>
                </a:lnTo>
                <a:lnTo>
                  <a:pt x="16849" y="12932"/>
                </a:lnTo>
                <a:lnTo>
                  <a:pt x="16849" y="12221"/>
                </a:lnTo>
                <a:lnTo>
                  <a:pt x="16627" y="12079"/>
                </a:lnTo>
                <a:lnTo>
                  <a:pt x="16181" y="12363"/>
                </a:lnTo>
                <a:lnTo>
                  <a:pt x="16107" y="11795"/>
                </a:lnTo>
                <a:lnTo>
                  <a:pt x="15885" y="11653"/>
                </a:lnTo>
                <a:lnTo>
                  <a:pt x="16181" y="10232"/>
                </a:lnTo>
                <a:lnTo>
                  <a:pt x="16181" y="9237"/>
                </a:lnTo>
                <a:lnTo>
                  <a:pt x="16330" y="8953"/>
                </a:lnTo>
                <a:lnTo>
                  <a:pt x="16924" y="8668"/>
                </a:lnTo>
                <a:lnTo>
                  <a:pt x="17221" y="8242"/>
                </a:lnTo>
                <a:lnTo>
                  <a:pt x="17592" y="8242"/>
                </a:lnTo>
                <a:lnTo>
                  <a:pt x="17518" y="8668"/>
                </a:lnTo>
                <a:lnTo>
                  <a:pt x="17814" y="8384"/>
                </a:lnTo>
                <a:lnTo>
                  <a:pt x="17963" y="8100"/>
                </a:lnTo>
                <a:lnTo>
                  <a:pt x="17889" y="7816"/>
                </a:lnTo>
                <a:lnTo>
                  <a:pt x="17963" y="6537"/>
                </a:lnTo>
                <a:lnTo>
                  <a:pt x="18260" y="6395"/>
                </a:lnTo>
                <a:lnTo>
                  <a:pt x="18408" y="6679"/>
                </a:lnTo>
                <a:lnTo>
                  <a:pt x="18631" y="5684"/>
                </a:lnTo>
                <a:lnTo>
                  <a:pt x="18705" y="5684"/>
                </a:lnTo>
                <a:lnTo>
                  <a:pt x="18854" y="6537"/>
                </a:lnTo>
                <a:lnTo>
                  <a:pt x="18854" y="6679"/>
                </a:lnTo>
                <a:lnTo>
                  <a:pt x="18779" y="7389"/>
                </a:lnTo>
                <a:lnTo>
                  <a:pt x="18631" y="8526"/>
                </a:lnTo>
                <a:lnTo>
                  <a:pt x="18482" y="9095"/>
                </a:lnTo>
                <a:lnTo>
                  <a:pt x="18482" y="10232"/>
                </a:lnTo>
                <a:lnTo>
                  <a:pt x="18854" y="11937"/>
                </a:lnTo>
                <a:lnTo>
                  <a:pt x="19076" y="12221"/>
                </a:lnTo>
                <a:lnTo>
                  <a:pt x="19225" y="13074"/>
                </a:lnTo>
                <a:lnTo>
                  <a:pt x="19447" y="12221"/>
                </a:lnTo>
                <a:lnTo>
                  <a:pt x="19447" y="11653"/>
                </a:lnTo>
                <a:lnTo>
                  <a:pt x="19596" y="11511"/>
                </a:lnTo>
                <a:lnTo>
                  <a:pt x="19522" y="11084"/>
                </a:lnTo>
                <a:lnTo>
                  <a:pt x="19596" y="10658"/>
                </a:lnTo>
                <a:lnTo>
                  <a:pt x="19373" y="9947"/>
                </a:lnTo>
                <a:lnTo>
                  <a:pt x="19447" y="9521"/>
                </a:lnTo>
                <a:lnTo>
                  <a:pt x="19373" y="8668"/>
                </a:lnTo>
                <a:lnTo>
                  <a:pt x="19225" y="8953"/>
                </a:lnTo>
                <a:lnTo>
                  <a:pt x="19151" y="7532"/>
                </a:lnTo>
                <a:lnTo>
                  <a:pt x="19151" y="7389"/>
                </a:lnTo>
                <a:lnTo>
                  <a:pt x="19447" y="6821"/>
                </a:lnTo>
                <a:lnTo>
                  <a:pt x="19744" y="6537"/>
                </a:lnTo>
                <a:lnTo>
                  <a:pt x="20041" y="7247"/>
                </a:lnTo>
                <a:lnTo>
                  <a:pt x="20190" y="4974"/>
                </a:lnTo>
                <a:lnTo>
                  <a:pt x="20635" y="4547"/>
                </a:lnTo>
                <a:lnTo>
                  <a:pt x="20412" y="4121"/>
                </a:lnTo>
                <a:lnTo>
                  <a:pt x="20487" y="3837"/>
                </a:lnTo>
                <a:lnTo>
                  <a:pt x="20115" y="3837"/>
                </a:lnTo>
                <a:lnTo>
                  <a:pt x="19967" y="3411"/>
                </a:lnTo>
                <a:lnTo>
                  <a:pt x="19670" y="2984"/>
                </a:lnTo>
                <a:lnTo>
                  <a:pt x="19819" y="2842"/>
                </a:lnTo>
                <a:lnTo>
                  <a:pt x="19967" y="2984"/>
                </a:lnTo>
                <a:lnTo>
                  <a:pt x="20264" y="2700"/>
                </a:lnTo>
                <a:lnTo>
                  <a:pt x="20115" y="2416"/>
                </a:lnTo>
                <a:lnTo>
                  <a:pt x="20041" y="1847"/>
                </a:lnTo>
                <a:lnTo>
                  <a:pt x="20190" y="1989"/>
                </a:lnTo>
                <a:lnTo>
                  <a:pt x="20709" y="2132"/>
                </a:lnTo>
                <a:lnTo>
                  <a:pt x="20932" y="2558"/>
                </a:lnTo>
                <a:lnTo>
                  <a:pt x="21377" y="2416"/>
                </a:lnTo>
                <a:lnTo>
                  <a:pt x="21600" y="1847"/>
                </a:lnTo>
                <a:lnTo>
                  <a:pt x="21080" y="1847"/>
                </a:lnTo>
                <a:lnTo>
                  <a:pt x="21303" y="995"/>
                </a:lnTo>
                <a:lnTo>
                  <a:pt x="20932" y="568"/>
                </a:lnTo>
                <a:lnTo>
                  <a:pt x="20487" y="995"/>
                </a:lnTo>
                <a:lnTo>
                  <a:pt x="20115" y="284"/>
                </a:lnTo>
                <a:lnTo>
                  <a:pt x="19893" y="142"/>
                </a:lnTo>
                <a:lnTo>
                  <a:pt x="19744" y="284"/>
                </a:lnTo>
                <a:lnTo>
                  <a:pt x="19596" y="0"/>
                </a:lnTo>
                <a:lnTo>
                  <a:pt x="3637" y="14495"/>
                </a:lnTo>
                <a:lnTo>
                  <a:pt x="445" y="9947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307" name="Freeform 63"/>
          <p:cNvSpPr/>
          <p:nvPr/>
        </p:nvSpPr>
        <p:spPr>
          <a:xfrm>
            <a:off x="4951412" y="1172768"/>
            <a:ext cx="3816351" cy="14728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" y="9947"/>
                </a:moveTo>
                <a:lnTo>
                  <a:pt x="297" y="10516"/>
                </a:lnTo>
                <a:lnTo>
                  <a:pt x="74" y="10658"/>
                </a:lnTo>
                <a:lnTo>
                  <a:pt x="148" y="10800"/>
                </a:lnTo>
                <a:lnTo>
                  <a:pt x="223" y="11226"/>
                </a:lnTo>
                <a:lnTo>
                  <a:pt x="148" y="11368"/>
                </a:lnTo>
                <a:lnTo>
                  <a:pt x="74" y="11368"/>
                </a:lnTo>
                <a:lnTo>
                  <a:pt x="0" y="11511"/>
                </a:lnTo>
                <a:lnTo>
                  <a:pt x="148" y="12079"/>
                </a:lnTo>
                <a:lnTo>
                  <a:pt x="0" y="12789"/>
                </a:lnTo>
                <a:lnTo>
                  <a:pt x="74" y="12932"/>
                </a:lnTo>
                <a:lnTo>
                  <a:pt x="371" y="13216"/>
                </a:lnTo>
                <a:lnTo>
                  <a:pt x="594" y="13216"/>
                </a:lnTo>
                <a:lnTo>
                  <a:pt x="668" y="13500"/>
                </a:lnTo>
                <a:lnTo>
                  <a:pt x="816" y="13642"/>
                </a:lnTo>
                <a:lnTo>
                  <a:pt x="891" y="13926"/>
                </a:lnTo>
                <a:lnTo>
                  <a:pt x="742" y="14495"/>
                </a:lnTo>
                <a:lnTo>
                  <a:pt x="816" y="14637"/>
                </a:lnTo>
                <a:lnTo>
                  <a:pt x="1113" y="14779"/>
                </a:lnTo>
                <a:lnTo>
                  <a:pt x="1410" y="15347"/>
                </a:lnTo>
                <a:lnTo>
                  <a:pt x="1559" y="15347"/>
                </a:lnTo>
                <a:lnTo>
                  <a:pt x="1707" y="15774"/>
                </a:lnTo>
                <a:lnTo>
                  <a:pt x="1707" y="16342"/>
                </a:lnTo>
                <a:lnTo>
                  <a:pt x="1559" y="16484"/>
                </a:lnTo>
                <a:lnTo>
                  <a:pt x="1633" y="16626"/>
                </a:lnTo>
                <a:lnTo>
                  <a:pt x="1559" y="16768"/>
                </a:lnTo>
                <a:lnTo>
                  <a:pt x="1707" y="16911"/>
                </a:lnTo>
                <a:lnTo>
                  <a:pt x="1707" y="17905"/>
                </a:lnTo>
                <a:lnTo>
                  <a:pt x="2153" y="18474"/>
                </a:lnTo>
                <a:lnTo>
                  <a:pt x="2301" y="18900"/>
                </a:lnTo>
                <a:lnTo>
                  <a:pt x="2301" y="19042"/>
                </a:lnTo>
                <a:lnTo>
                  <a:pt x="2524" y="19184"/>
                </a:lnTo>
                <a:lnTo>
                  <a:pt x="2746" y="19753"/>
                </a:lnTo>
                <a:lnTo>
                  <a:pt x="2821" y="19895"/>
                </a:lnTo>
                <a:lnTo>
                  <a:pt x="2895" y="19895"/>
                </a:lnTo>
                <a:lnTo>
                  <a:pt x="3043" y="20463"/>
                </a:lnTo>
                <a:lnTo>
                  <a:pt x="3414" y="20037"/>
                </a:lnTo>
                <a:lnTo>
                  <a:pt x="3489" y="20179"/>
                </a:lnTo>
                <a:lnTo>
                  <a:pt x="3637" y="19611"/>
                </a:lnTo>
                <a:lnTo>
                  <a:pt x="3414" y="19326"/>
                </a:lnTo>
                <a:lnTo>
                  <a:pt x="3043" y="18047"/>
                </a:lnTo>
                <a:lnTo>
                  <a:pt x="3043" y="17905"/>
                </a:lnTo>
                <a:lnTo>
                  <a:pt x="3192" y="17195"/>
                </a:lnTo>
                <a:lnTo>
                  <a:pt x="3563" y="17195"/>
                </a:lnTo>
                <a:lnTo>
                  <a:pt x="3860" y="16911"/>
                </a:lnTo>
                <a:lnTo>
                  <a:pt x="4082" y="17195"/>
                </a:lnTo>
                <a:lnTo>
                  <a:pt x="4008" y="17621"/>
                </a:lnTo>
                <a:lnTo>
                  <a:pt x="3786" y="17621"/>
                </a:lnTo>
                <a:lnTo>
                  <a:pt x="3786" y="18474"/>
                </a:lnTo>
                <a:lnTo>
                  <a:pt x="4379" y="19326"/>
                </a:lnTo>
                <a:lnTo>
                  <a:pt x="4305" y="19468"/>
                </a:lnTo>
                <a:lnTo>
                  <a:pt x="4157" y="19468"/>
                </a:lnTo>
                <a:lnTo>
                  <a:pt x="4305" y="20179"/>
                </a:lnTo>
                <a:lnTo>
                  <a:pt x="4305" y="20747"/>
                </a:lnTo>
                <a:lnTo>
                  <a:pt x="4454" y="20605"/>
                </a:lnTo>
                <a:lnTo>
                  <a:pt x="4899" y="20605"/>
                </a:lnTo>
                <a:lnTo>
                  <a:pt x="5196" y="20747"/>
                </a:lnTo>
                <a:lnTo>
                  <a:pt x="5419" y="21032"/>
                </a:lnTo>
                <a:lnTo>
                  <a:pt x="5493" y="21458"/>
                </a:lnTo>
                <a:lnTo>
                  <a:pt x="5641" y="21600"/>
                </a:lnTo>
                <a:lnTo>
                  <a:pt x="5864" y="21458"/>
                </a:lnTo>
                <a:lnTo>
                  <a:pt x="6012" y="21174"/>
                </a:lnTo>
                <a:lnTo>
                  <a:pt x="6309" y="20747"/>
                </a:lnTo>
                <a:lnTo>
                  <a:pt x="6680" y="20889"/>
                </a:lnTo>
                <a:lnTo>
                  <a:pt x="6903" y="20605"/>
                </a:lnTo>
                <a:lnTo>
                  <a:pt x="7052" y="20747"/>
                </a:lnTo>
                <a:lnTo>
                  <a:pt x="7571" y="20605"/>
                </a:lnTo>
                <a:lnTo>
                  <a:pt x="7423" y="20037"/>
                </a:lnTo>
                <a:lnTo>
                  <a:pt x="7720" y="19468"/>
                </a:lnTo>
                <a:lnTo>
                  <a:pt x="7942" y="19468"/>
                </a:lnTo>
                <a:lnTo>
                  <a:pt x="8388" y="18616"/>
                </a:lnTo>
                <a:lnTo>
                  <a:pt x="8313" y="17763"/>
                </a:lnTo>
                <a:lnTo>
                  <a:pt x="8536" y="17621"/>
                </a:lnTo>
                <a:lnTo>
                  <a:pt x="8462" y="17337"/>
                </a:lnTo>
                <a:lnTo>
                  <a:pt x="8685" y="16911"/>
                </a:lnTo>
                <a:lnTo>
                  <a:pt x="9056" y="16484"/>
                </a:lnTo>
                <a:lnTo>
                  <a:pt x="9130" y="16058"/>
                </a:lnTo>
                <a:lnTo>
                  <a:pt x="9353" y="15774"/>
                </a:lnTo>
                <a:lnTo>
                  <a:pt x="9872" y="15063"/>
                </a:lnTo>
                <a:lnTo>
                  <a:pt x="10021" y="15063"/>
                </a:lnTo>
                <a:lnTo>
                  <a:pt x="10392" y="15489"/>
                </a:lnTo>
                <a:lnTo>
                  <a:pt x="10614" y="15347"/>
                </a:lnTo>
                <a:lnTo>
                  <a:pt x="10837" y="14637"/>
                </a:lnTo>
                <a:lnTo>
                  <a:pt x="11060" y="14495"/>
                </a:lnTo>
                <a:lnTo>
                  <a:pt x="11357" y="15347"/>
                </a:lnTo>
                <a:lnTo>
                  <a:pt x="11505" y="15205"/>
                </a:lnTo>
                <a:lnTo>
                  <a:pt x="11876" y="15063"/>
                </a:lnTo>
                <a:lnTo>
                  <a:pt x="12173" y="15347"/>
                </a:lnTo>
                <a:lnTo>
                  <a:pt x="12841" y="15347"/>
                </a:lnTo>
                <a:lnTo>
                  <a:pt x="12990" y="14779"/>
                </a:lnTo>
                <a:lnTo>
                  <a:pt x="13287" y="15063"/>
                </a:lnTo>
                <a:lnTo>
                  <a:pt x="13509" y="15063"/>
                </a:lnTo>
                <a:lnTo>
                  <a:pt x="13880" y="14637"/>
                </a:lnTo>
                <a:lnTo>
                  <a:pt x="13880" y="13642"/>
                </a:lnTo>
                <a:lnTo>
                  <a:pt x="13732" y="13500"/>
                </a:lnTo>
                <a:lnTo>
                  <a:pt x="14029" y="13216"/>
                </a:lnTo>
                <a:lnTo>
                  <a:pt x="14400" y="13074"/>
                </a:lnTo>
                <a:lnTo>
                  <a:pt x="14623" y="13358"/>
                </a:lnTo>
                <a:lnTo>
                  <a:pt x="14697" y="14068"/>
                </a:lnTo>
                <a:lnTo>
                  <a:pt x="15068" y="14921"/>
                </a:lnTo>
                <a:lnTo>
                  <a:pt x="15439" y="14921"/>
                </a:lnTo>
                <a:lnTo>
                  <a:pt x="15588" y="15063"/>
                </a:lnTo>
                <a:lnTo>
                  <a:pt x="15588" y="15489"/>
                </a:lnTo>
                <a:lnTo>
                  <a:pt x="15959" y="15632"/>
                </a:lnTo>
                <a:lnTo>
                  <a:pt x="16256" y="15347"/>
                </a:lnTo>
                <a:lnTo>
                  <a:pt x="16330" y="15916"/>
                </a:lnTo>
                <a:lnTo>
                  <a:pt x="16181" y="16911"/>
                </a:lnTo>
                <a:lnTo>
                  <a:pt x="15959" y="16768"/>
                </a:lnTo>
                <a:lnTo>
                  <a:pt x="15885" y="17195"/>
                </a:lnTo>
                <a:lnTo>
                  <a:pt x="16181" y="17763"/>
                </a:lnTo>
                <a:lnTo>
                  <a:pt x="16256" y="18047"/>
                </a:lnTo>
                <a:lnTo>
                  <a:pt x="16404" y="17763"/>
                </a:lnTo>
                <a:lnTo>
                  <a:pt x="16924" y="16484"/>
                </a:lnTo>
                <a:lnTo>
                  <a:pt x="17072" y="13074"/>
                </a:lnTo>
                <a:lnTo>
                  <a:pt x="16849" y="12932"/>
                </a:lnTo>
                <a:lnTo>
                  <a:pt x="16849" y="12221"/>
                </a:lnTo>
                <a:lnTo>
                  <a:pt x="16627" y="12079"/>
                </a:lnTo>
                <a:lnTo>
                  <a:pt x="16181" y="12363"/>
                </a:lnTo>
                <a:lnTo>
                  <a:pt x="16107" y="11795"/>
                </a:lnTo>
                <a:lnTo>
                  <a:pt x="15885" y="11653"/>
                </a:lnTo>
                <a:lnTo>
                  <a:pt x="16181" y="10232"/>
                </a:lnTo>
                <a:lnTo>
                  <a:pt x="16181" y="9237"/>
                </a:lnTo>
                <a:lnTo>
                  <a:pt x="16330" y="8953"/>
                </a:lnTo>
                <a:lnTo>
                  <a:pt x="16924" y="8668"/>
                </a:lnTo>
                <a:lnTo>
                  <a:pt x="17221" y="8242"/>
                </a:lnTo>
                <a:lnTo>
                  <a:pt x="17592" y="8242"/>
                </a:lnTo>
                <a:lnTo>
                  <a:pt x="17518" y="8668"/>
                </a:lnTo>
                <a:lnTo>
                  <a:pt x="17814" y="8384"/>
                </a:lnTo>
                <a:lnTo>
                  <a:pt x="17963" y="8100"/>
                </a:lnTo>
                <a:lnTo>
                  <a:pt x="17889" y="7816"/>
                </a:lnTo>
                <a:lnTo>
                  <a:pt x="17963" y="6537"/>
                </a:lnTo>
                <a:lnTo>
                  <a:pt x="18260" y="6395"/>
                </a:lnTo>
                <a:lnTo>
                  <a:pt x="18408" y="6679"/>
                </a:lnTo>
                <a:lnTo>
                  <a:pt x="18631" y="5684"/>
                </a:lnTo>
                <a:lnTo>
                  <a:pt x="18705" y="5684"/>
                </a:lnTo>
                <a:lnTo>
                  <a:pt x="18854" y="6537"/>
                </a:lnTo>
                <a:lnTo>
                  <a:pt x="18854" y="6679"/>
                </a:lnTo>
                <a:lnTo>
                  <a:pt x="18779" y="7389"/>
                </a:lnTo>
                <a:lnTo>
                  <a:pt x="18631" y="8526"/>
                </a:lnTo>
                <a:lnTo>
                  <a:pt x="18482" y="9095"/>
                </a:lnTo>
                <a:lnTo>
                  <a:pt x="18482" y="10232"/>
                </a:lnTo>
                <a:lnTo>
                  <a:pt x="18854" y="11937"/>
                </a:lnTo>
                <a:lnTo>
                  <a:pt x="19076" y="12221"/>
                </a:lnTo>
                <a:lnTo>
                  <a:pt x="19225" y="13074"/>
                </a:lnTo>
                <a:lnTo>
                  <a:pt x="19447" y="12221"/>
                </a:lnTo>
                <a:lnTo>
                  <a:pt x="19447" y="11653"/>
                </a:lnTo>
                <a:lnTo>
                  <a:pt x="19596" y="11511"/>
                </a:lnTo>
                <a:lnTo>
                  <a:pt x="19522" y="11084"/>
                </a:lnTo>
                <a:lnTo>
                  <a:pt x="19596" y="10658"/>
                </a:lnTo>
                <a:lnTo>
                  <a:pt x="19373" y="9947"/>
                </a:lnTo>
                <a:lnTo>
                  <a:pt x="19447" y="9521"/>
                </a:lnTo>
                <a:lnTo>
                  <a:pt x="19373" y="8668"/>
                </a:lnTo>
                <a:lnTo>
                  <a:pt x="19225" y="8953"/>
                </a:lnTo>
                <a:lnTo>
                  <a:pt x="19151" y="7532"/>
                </a:lnTo>
                <a:lnTo>
                  <a:pt x="19151" y="7389"/>
                </a:lnTo>
                <a:lnTo>
                  <a:pt x="19447" y="6821"/>
                </a:lnTo>
                <a:lnTo>
                  <a:pt x="19744" y="6537"/>
                </a:lnTo>
                <a:lnTo>
                  <a:pt x="20041" y="7247"/>
                </a:lnTo>
                <a:lnTo>
                  <a:pt x="20190" y="4974"/>
                </a:lnTo>
                <a:lnTo>
                  <a:pt x="20635" y="4547"/>
                </a:lnTo>
                <a:lnTo>
                  <a:pt x="20412" y="4121"/>
                </a:lnTo>
                <a:lnTo>
                  <a:pt x="20487" y="3837"/>
                </a:lnTo>
                <a:lnTo>
                  <a:pt x="20115" y="3837"/>
                </a:lnTo>
                <a:lnTo>
                  <a:pt x="19967" y="3411"/>
                </a:lnTo>
                <a:lnTo>
                  <a:pt x="19670" y="2984"/>
                </a:lnTo>
                <a:lnTo>
                  <a:pt x="19819" y="2842"/>
                </a:lnTo>
                <a:lnTo>
                  <a:pt x="19967" y="2984"/>
                </a:lnTo>
                <a:lnTo>
                  <a:pt x="20264" y="2700"/>
                </a:lnTo>
                <a:lnTo>
                  <a:pt x="20115" y="2416"/>
                </a:lnTo>
                <a:lnTo>
                  <a:pt x="20041" y="1847"/>
                </a:lnTo>
                <a:lnTo>
                  <a:pt x="20190" y="1989"/>
                </a:lnTo>
                <a:lnTo>
                  <a:pt x="20709" y="2132"/>
                </a:lnTo>
                <a:lnTo>
                  <a:pt x="20932" y="2558"/>
                </a:lnTo>
                <a:lnTo>
                  <a:pt x="21377" y="2416"/>
                </a:lnTo>
                <a:lnTo>
                  <a:pt x="21600" y="1847"/>
                </a:lnTo>
                <a:lnTo>
                  <a:pt x="21080" y="1847"/>
                </a:lnTo>
                <a:lnTo>
                  <a:pt x="21303" y="995"/>
                </a:lnTo>
                <a:lnTo>
                  <a:pt x="20932" y="568"/>
                </a:lnTo>
                <a:lnTo>
                  <a:pt x="20487" y="995"/>
                </a:lnTo>
                <a:lnTo>
                  <a:pt x="20115" y="284"/>
                </a:lnTo>
                <a:lnTo>
                  <a:pt x="19893" y="142"/>
                </a:lnTo>
                <a:lnTo>
                  <a:pt x="19744" y="284"/>
                </a:lnTo>
                <a:lnTo>
                  <a:pt x="19596" y="0"/>
                </a:lnTo>
                <a:lnTo>
                  <a:pt x="3637" y="14495"/>
                </a:lnTo>
                <a:lnTo>
                  <a:pt x="445" y="994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308" name="Freeform 64"/>
          <p:cNvSpPr/>
          <p:nvPr/>
        </p:nvSpPr>
        <p:spPr>
          <a:xfrm>
            <a:off x="4910137" y="1027511"/>
            <a:ext cx="3500438" cy="10584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769"/>
                </a:moveTo>
                <a:lnTo>
                  <a:pt x="21197" y="2585"/>
                </a:lnTo>
                <a:lnTo>
                  <a:pt x="20391" y="2031"/>
                </a:lnTo>
                <a:lnTo>
                  <a:pt x="19827" y="2031"/>
                </a:lnTo>
                <a:lnTo>
                  <a:pt x="19424" y="2400"/>
                </a:lnTo>
                <a:lnTo>
                  <a:pt x="19424" y="2585"/>
                </a:lnTo>
                <a:lnTo>
                  <a:pt x="19827" y="3138"/>
                </a:lnTo>
                <a:lnTo>
                  <a:pt x="19827" y="3508"/>
                </a:lnTo>
                <a:lnTo>
                  <a:pt x="19666" y="3508"/>
                </a:lnTo>
                <a:lnTo>
                  <a:pt x="19343" y="2954"/>
                </a:lnTo>
                <a:lnTo>
                  <a:pt x="18618" y="3138"/>
                </a:lnTo>
                <a:lnTo>
                  <a:pt x="18537" y="4062"/>
                </a:lnTo>
                <a:lnTo>
                  <a:pt x="18215" y="3692"/>
                </a:lnTo>
                <a:lnTo>
                  <a:pt x="17973" y="3692"/>
                </a:lnTo>
                <a:lnTo>
                  <a:pt x="17651" y="2585"/>
                </a:lnTo>
                <a:lnTo>
                  <a:pt x="17006" y="2585"/>
                </a:lnTo>
                <a:lnTo>
                  <a:pt x="16764" y="3138"/>
                </a:lnTo>
                <a:lnTo>
                  <a:pt x="16442" y="2769"/>
                </a:lnTo>
                <a:lnTo>
                  <a:pt x="16119" y="2954"/>
                </a:lnTo>
                <a:lnTo>
                  <a:pt x="16200" y="2031"/>
                </a:lnTo>
                <a:lnTo>
                  <a:pt x="15878" y="2031"/>
                </a:lnTo>
                <a:lnTo>
                  <a:pt x="15394" y="3138"/>
                </a:lnTo>
                <a:lnTo>
                  <a:pt x="15394" y="2400"/>
                </a:lnTo>
                <a:lnTo>
                  <a:pt x="14910" y="2400"/>
                </a:lnTo>
                <a:lnTo>
                  <a:pt x="14669" y="2769"/>
                </a:lnTo>
                <a:lnTo>
                  <a:pt x="14910" y="3692"/>
                </a:lnTo>
                <a:lnTo>
                  <a:pt x="14830" y="3692"/>
                </a:lnTo>
                <a:lnTo>
                  <a:pt x="14830" y="4062"/>
                </a:lnTo>
                <a:lnTo>
                  <a:pt x="14507" y="4062"/>
                </a:lnTo>
                <a:lnTo>
                  <a:pt x="14346" y="3877"/>
                </a:lnTo>
                <a:lnTo>
                  <a:pt x="14024" y="4431"/>
                </a:lnTo>
                <a:lnTo>
                  <a:pt x="14024" y="5169"/>
                </a:lnTo>
                <a:lnTo>
                  <a:pt x="13701" y="4615"/>
                </a:lnTo>
                <a:lnTo>
                  <a:pt x="13540" y="4062"/>
                </a:lnTo>
                <a:lnTo>
                  <a:pt x="13379" y="4062"/>
                </a:lnTo>
                <a:lnTo>
                  <a:pt x="13379" y="3877"/>
                </a:lnTo>
                <a:lnTo>
                  <a:pt x="13057" y="2954"/>
                </a:lnTo>
                <a:lnTo>
                  <a:pt x="12573" y="2954"/>
                </a:lnTo>
                <a:lnTo>
                  <a:pt x="12412" y="3138"/>
                </a:lnTo>
                <a:lnTo>
                  <a:pt x="12493" y="3508"/>
                </a:lnTo>
                <a:lnTo>
                  <a:pt x="11848" y="3877"/>
                </a:lnTo>
                <a:lnTo>
                  <a:pt x="11687" y="3508"/>
                </a:lnTo>
                <a:lnTo>
                  <a:pt x="11203" y="3877"/>
                </a:lnTo>
                <a:lnTo>
                  <a:pt x="10639" y="3692"/>
                </a:lnTo>
                <a:lnTo>
                  <a:pt x="10639" y="4062"/>
                </a:lnTo>
                <a:lnTo>
                  <a:pt x="10397" y="4431"/>
                </a:lnTo>
                <a:lnTo>
                  <a:pt x="10236" y="5169"/>
                </a:lnTo>
                <a:lnTo>
                  <a:pt x="10155" y="4985"/>
                </a:lnTo>
                <a:lnTo>
                  <a:pt x="10316" y="3692"/>
                </a:lnTo>
                <a:lnTo>
                  <a:pt x="10478" y="3138"/>
                </a:lnTo>
                <a:lnTo>
                  <a:pt x="10478" y="2769"/>
                </a:lnTo>
                <a:lnTo>
                  <a:pt x="10558" y="2031"/>
                </a:lnTo>
                <a:lnTo>
                  <a:pt x="10397" y="1477"/>
                </a:lnTo>
                <a:lnTo>
                  <a:pt x="10397" y="1108"/>
                </a:lnTo>
                <a:lnTo>
                  <a:pt x="9913" y="738"/>
                </a:lnTo>
                <a:lnTo>
                  <a:pt x="9591" y="554"/>
                </a:lnTo>
                <a:lnTo>
                  <a:pt x="9430" y="738"/>
                </a:lnTo>
                <a:lnTo>
                  <a:pt x="9430" y="1108"/>
                </a:lnTo>
                <a:lnTo>
                  <a:pt x="9349" y="1108"/>
                </a:lnTo>
                <a:lnTo>
                  <a:pt x="9188" y="738"/>
                </a:lnTo>
                <a:lnTo>
                  <a:pt x="8946" y="369"/>
                </a:lnTo>
                <a:lnTo>
                  <a:pt x="8785" y="0"/>
                </a:lnTo>
                <a:lnTo>
                  <a:pt x="8624" y="0"/>
                </a:lnTo>
                <a:lnTo>
                  <a:pt x="8463" y="738"/>
                </a:lnTo>
                <a:lnTo>
                  <a:pt x="8463" y="1108"/>
                </a:lnTo>
                <a:lnTo>
                  <a:pt x="8785" y="1292"/>
                </a:lnTo>
                <a:lnTo>
                  <a:pt x="8704" y="1477"/>
                </a:lnTo>
                <a:lnTo>
                  <a:pt x="8866" y="1846"/>
                </a:lnTo>
                <a:lnTo>
                  <a:pt x="8704" y="1846"/>
                </a:lnTo>
                <a:lnTo>
                  <a:pt x="8463" y="2400"/>
                </a:lnTo>
                <a:lnTo>
                  <a:pt x="8060" y="2585"/>
                </a:lnTo>
                <a:lnTo>
                  <a:pt x="7979" y="2400"/>
                </a:lnTo>
                <a:lnTo>
                  <a:pt x="7737" y="2585"/>
                </a:lnTo>
                <a:lnTo>
                  <a:pt x="7818" y="2954"/>
                </a:lnTo>
                <a:lnTo>
                  <a:pt x="7415" y="3692"/>
                </a:lnTo>
                <a:lnTo>
                  <a:pt x="7334" y="4615"/>
                </a:lnTo>
                <a:lnTo>
                  <a:pt x="7576" y="5354"/>
                </a:lnTo>
                <a:lnTo>
                  <a:pt x="7334" y="5169"/>
                </a:lnTo>
                <a:lnTo>
                  <a:pt x="6931" y="5723"/>
                </a:lnTo>
                <a:lnTo>
                  <a:pt x="6770" y="5908"/>
                </a:lnTo>
                <a:lnTo>
                  <a:pt x="6851" y="6831"/>
                </a:lnTo>
                <a:lnTo>
                  <a:pt x="7254" y="7015"/>
                </a:lnTo>
                <a:lnTo>
                  <a:pt x="7415" y="7385"/>
                </a:lnTo>
                <a:lnTo>
                  <a:pt x="7657" y="8308"/>
                </a:lnTo>
                <a:lnTo>
                  <a:pt x="7818" y="9231"/>
                </a:lnTo>
                <a:lnTo>
                  <a:pt x="7496" y="8677"/>
                </a:lnTo>
                <a:lnTo>
                  <a:pt x="7254" y="7385"/>
                </a:lnTo>
                <a:lnTo>
                  <a:pt x="6770" y="7015"/>
                </a:lnTo>
                <a:lnTo>
                  <a:pt x="6690" y="7015"/>
                </a:lnTo>
                <a:lnTo>
                  <a:pt x="6609" y="7200"/>
                </a:lnTo>
                <a:lnTo>
                  <a:pt x="6287" y="7754"/>
                </a:lnTo>
                <a:lnTo>
                  <a:pt x="6367" y="7938"/>
                </a:lnTo>
                <a:lnTo>
                  <a:pt x="6690" y="7938"/>
                </a:lnTo>
                <a:lnTo>
                  <a:pt x="6690" y="8308"/>
                </a:lnTo>
                <a:lnTo>
                  <a:pt x="6367" y="8123"/>
                </a:lnTo>
                <a:lnTo>
                  <a:pt x="6045" y="7569"/>
                </a:lnTo>
                <a:lnTo>
                  <a:pt x="6045" y="8123"/>
                </a:lnTo>
                <a:lnTo>
                  <a:pt x="6287" y="9231"/>
                </a:lnTo>
                <a:lnTo>
                  <a:pt x="6287" y="9600"/>
                </a:lnTo>
                <a:lnTo>
                  <a:pt x="6528" y="9969"/>
                </a:lnTo>
                <a:lnTo>
                  <a:pt x="6851" y="9969"/>
                </a:lnTo>
                <a:lnTo>
                  <a:pt x="7093" y="10892"/>
                </a:lnTo>
                <a:lnTo>
                  <a:pt x="7254" y="11077"/>
                </a:lnTo>
                <a:lnTo>
                  <a:pt x="6770" y="10338"/>
                </a:lnTo>
                <a:lnTo>
                  <a:pt x="6690" y="10338"/>
                </a:lnTo>
                <a:lnTo>
                  <a:pt x="6448" y="10708"/>
                </a:lnTo>
                <a:lnTo>
                  <a:pt x="6609" y="11446"/>
                </a:lnTo>
                <a:lnTo>
                  <a:pt x="6448" y="12369"/>
                </a:lnTo>
                <a:lnTo>
                  <a:pt x="6206" y="12554"/>
                </a:lnTo>
                <a:lnTo>
                  <a:pt x="5803" y="12369"/>
                </a:lnTo>
                <a:lnTo>
                  <a:pt x="6125" y="12185"/>
                </a:lnTo>
                <a:lnTo>
                  <a:pt x="6287" y="11077"/>
                </a:lnTo>
                <a:lnTo>
                  <a:pt x="6287" y="10338"/>
                </a:lnTo>
                <a:lnTo>
                  <a:pt x="5803" y="8308"/>
                </a:lnTo>
                <a:lnTo>
                  <a:pt x="5561" y="7200"/>
                </a:lnTo>
                <a:lnTo>
                  <a:pt x="5319" y="7015"/>
                </a:lnTo>
                <a:lnTo>
                  <a:pt x="5239" y="8492"/>
                </a:lnTo>
                <a:lnTo>
                  <a:pt x="5319" y="9600"/>
                </a:lnTo>
                <a:lnTo>
                  <a:pt x="5561" y="10338"/>
                </a:lnTo>
                <a:lnTo>
                  <a:pt x="5561" y="10523"/>
                </a:lnTo>
                <a:lnTo>
                  <a:pt x="5319" y="10338"/>
                </a:lnTo>
                <a:lnTo>
                  <a:pt x="4997" y="9785"/>
                </a:lnTo>
                <a:lnTo>
                  <a:pt x="4433" y="9969"/>
                </a:lnTo>
                <a:lnTo>
                  <a:pt x="4513" y="10523"/>
                </a:lnTo>
                <a:lnTo>
                  <a:pt x="4513" y="11077"/>
                </a:lnTo>
                <a:lnTo>
                  <a:pt x="4433" y="11077"/>
                </a:lnTo>
                <a:lnTo>
                  <a:pt x="4352" y="10523"/>
                </a:lnTo>
                <a:lnTo>
                  <a:pt x="3788" y="11262"/>
                </a:lnTo>
                <a:lnTo>
                  <a:pt x="3627" y="11262"/>
                </a:lnTo>
                <a:lnTo>
                  <a:pt x="3546" y="10892"/>
                </a:lnTo>
                <a:lnTo>
                  <a:pt x="3063" y="11446"/>
                </a:lnTo>
                <a:lnTo>
                  <a:pt x="3063" y="12000"/>
                </a:lnTo>
                <a:lnTo>
                  <a:pt x="2821" y="12000"/>
                </a:lnTo>
                <a:lnTo>
                  <a:pt x="2579" y="12369"/>
                </a:lnTo>
                <a:lnTo>
                  <a:pt x="2579" y="11262"/>
                </a:lnTo>
                <a:lnTo>
                  <a:pt x="2337" y="11446"/>
                </a:lnTo>
                <a:lnTo>
                  <a:pt x="2257" y="12000"/>
                </a:lnTo>
                <a:lnTo>
                  <a:pt x="2337" y="12738"/>
                </a:lnTo>
                <a:lnTo>
                  <a:pt x="2176" y="13108"/>
                </a:lnTo>
                <a:lnTo>
                  <a:pt x="2015" y="13292"/>
                </a:lnTo>
                <a:lnTo>
                  <a:pt x="1773" y="13846"/>
                </a:lnTo>
                <a:lnTo>
                  <a:pt x="1854" y="14215"/>
                </a:lnTo>
                <a:lnTo>
                  <a:pt x="1773" y="14400"/>
                </a:lnTo>
                <a:lnTo>
                  <a:pt x="1451" y="14031"/>
                </a:lnTo>
                <a:lnTo>
                  <a:pt x="1370" y="14400"/>
                </a:lnTo>
                <a:lnTo>
                  <a:pt x="1370" y="14769"/>
                </a:lnTo>
                <a:lnTo>
                  <a:pt x="1048" y="14215"/>
                </a:lnTo>
                <a:lnTo>
                  <a:pt x="1128" y="13477"/>
                </a:lnTo>
                <a:lnTo>
                  <a:pt x="806" y="12923"/>
                </a:lnTo>
                <a:lnTo>
                  <a:pt x="725" y="12554"/>
                </a:lnTo>
                <a:lnTo>
                  <a:pt x="1128" y="12923"/>
                </a:lnTo>
                <a:lnTo>
                  <a:pt x="1370" y="13108"/>
                </a:lnTo>
                <a:lnTo>
                  <a:pt x="1693" y="12923"/>
                </a:lnTo>
                <a:lnTo>
                  <a:pt x="1854" y="12369"/>
                </a:lnTo>
                <a:lnTo>
                  <a:pt x="1370" y="11262"/>
                </a:lnTo>
                <a:lnTo>
                  <a:pt x="1128" y="10892"/>
                </a:lnTo>
                <a:lnTo>
                  <a:pt x="725" y="10892"/>
                </a:lnTo>
                <a:lnTo>
                  <a:pt x="484" y="10523"/>
                </a:lnTo>
                <a:lnTo>
                  <a:pt x="322" y="10154"/>
                </a:lnTo>
                <a:lnTo>
                  <a:pt x="81" y="10154"/>
                </a:lnTo>
                <a:lnTo>
                  <a:pt x="0" y="10708"/>
                </a:lnTo>
                <a:lnTo>
                  <a:pt x="81" y="11262"/>
                </a:lnTo>
                <a:lnTo>
                  <a:pt x="161" y="12000"/>
                </a:lnTo>
                <a:lnTo>
                  <a:pt x="322" y="12738"/>
                </a:lnTo>
                <a:lnTo>
                  <a:pt x="322" y="13292"/>
                </a:lnTo>
                <a:lnTo>
                  <a:pt x="484" y="13662"/>
                </a:lnTo>
                <a:lnTo>
                  <a:pt x="484" y="14400"/>
                </a:lnTo>
                <a:lnTo>
                  <a:pt x="806" y="15508"/>
                </a:lnTo>
                <a:lnTo>
                  <a:pt x="806" y="15877"/>
                </a:lnTo>
                <a:lnTo>
                  <a:pt x="4272" y="21600"/>
                </a:lnTo>
                <a:lnTo>
                  <a:pt x="21600" y="2769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309" name="Freeform 65"/>
          <p:cNvSpPr/>
          <p:nvPr/>
        </p:nvSpPr>
        <p:spPr>
          <a:xfrm>
            <a:off x="4899025" y="1027511"/>
            <a:ext cx="3511550" cy="11334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769"/>
                </a:moveTo>
                <a:lnTo>
                  <a:pt x="21197" y="2585"/>
                </a:lnTo>
                <a:lnTo>
                  <a:pt x="20391" y="2031"/>
                </a:lnTo>
                <a:lnTo>
                  <a:pt x="19827" y="2031"/>
                </a:lnTo>
                <a:lnTo>
                  <a:pt x="19424" y="2400"/>
                </a:lnTo>
                <a:lnTo>
                  <a:pt x="19424" y="2585"/>
                </a:lnTo>
                <a:lnTo>
                  <a:pt x="19827" y="3138"/>
                </a:lnTo>
                <a:lnTo>
                  <a:pt x="19827" y="3508"/>
                </a:lnTo>
                <a:lnTo>
                  <a:pt x="19666" y="3508"/>
                </a:lnTo>
                <a:lnTo>
                  <a:pt x="19343" y="2954"/>
                </a:lnTo>
                <a:lnTo>
                  <a:pt x="18618" y="3138"/>
                </a:lnTo>
                <a:lnTo>
                  <a:pt x="18537" y="4062"/>
                </a:lnTo>
                <a:lnTo>
                  <a:pt x="18215" y="3692"/>
                </a:lnTo>
                <a:lnTo>
                  <a:pt x="17973" y="3692"/>
                </a:lnTo>
                <a:lnTo>
                  <a:pt x="17651" y="2585"/>
                </a:lnTo>
                <a:lnTo>
                  <a:pt x="17006" y="2585"/>
                </a:lnTo>
                <a:lnTo>
                  <a:pt x="16764" y="3138"/>
                </a:lnTo>
                <a:lnTo>
                  <a:pt x="16442" y="2769"/>
                </a:lnTo>
                <a:lnTo>
                  <a:pt x="16119" y="2954"/>
                </a:lnTo>
                <a:lnTo>
                  <a:pt x="16200" y="2031"/>
                </a:lnTo>
                <a:lnTo>
                  <a:pt x="15878" y="2031"/>
                </a:lnTo>
                <a:lnTo>
                  <a:pt x="15394" y="3138"/>
                </a:lnTo>
                <a:lnTo>
                  <a:pt x="15394" y="2400"/>
                </a:lnTo>
                <a:lnTo>
                  <a:pt x="14910" y="2400"/>
                </a:lnTo>
                <a:lnTo>
                  <a:pt x="14669" y="2769"/>
                </a:lnTo>
                <a:lnTo>
                  <a:pt x="14910" y="3692"/>
                </a:lnTo>
                <a:lnTo>
                  <a:pt x="14830" y="3692"/>
                </a:lnTo>
                <a:lnTo>
                  <a:pt x="14830" y="4062"/>
                </a:lnTo>
                <a:lnTo>
                  <a:pt x="14507" y="4062"/>
                </a:lnTo>
                <a:lnTo>
                  <a:pt x="14346" y="3877"/>
                </a:lnTo>
                <a:lnTo>
                  <a:pt x="14024" y="4431"/>
                </a:lnTo>
                <a:lnTo>
                  <a:pt x="14024" y="5169"/>
                </a:lnTo>
                <a:lnTo>
                  <a:pt x="13701" y="4615"/>
                </a:lnTo>
                <a:lnTo>
                  <a:pt x="13540" y="4062"/>
                </a:lnTo>
                <a:lnTo>
                  <a:pt x="13379" y="4062"/>
                </a:lnTo>
                <a:lnTo>
                  <a:pt x="13379" y="3877"/>
                </a:lnTo>
                <a:lnTo>
                  <a:pt x="13057" y="2954"/>
                </a:lnTo>
                <a:lnTo>
                  <a:pt x="12573" y="2954"/>
                </a:lnTo>
                <a:lnTo>
                  <a:pt x="12412" y="3138"/>
                </a:lnTo>
                <a:lnTo>
                  <a:pt x="12493" y="3508"/>
                </a:lnTo>
                <a:lnTo>
                  <a:pt x="11848" y="3877"/>
                </a:lnTo>
                <a:lnTo>
                  <a:pt x="11687" y="3508"/>
                </a:lnTo>
                <a:lnTo>
                  <a:pt x="11203" y="3877"/>
                </a:lnTo>
                <a:lnTo>
                  <a:pt x="10639" y="3692"/>
                </a:lnTo>
                <a:lnTo>
                  <a:pt x="10639" y="4062"/>
                </a:lnTo>
                <a:lnTo>
                  <a:pt x="10397" y="4431"/>
                </a:lnTo>
                <a:lnTo>
                  <a:pt x="10236" y="5169"/>
                </a:lnTo>
                <a:lnTo>
                  <a:pt x="10155" y="4985"/>
                </a:lnTo>
                <a:lnTo>
                  <a:pt x="10316" y="3692"/>
                </a:lnTo>
                <a:lnTo>
                  <a:pt x="10478" y="3138"/>
                </a:lnTo>
                <a:lnTo>
                  <a:pt x="10478" y="2769"/>
                </a:lnTo>
                <a:lnTo>
                  <a:pt x="10558" y="2031"/>
                </a:lnTo>
                <a:lnTo>
                  <a:pt x="10397" y="1477"/>
                </a:lnTo>
                <a:lnTo>
                  <a:pt x="10397" y="1108"/>
                </a:lnTo>
                <a:lnTo>
                  <a:pt x="9913" y="738"/>
                </a:lnTo>
                <a:lnTo>
                  <a:pt x="9591" y="554"/>
                </a:lnTo>
                <a:lnTo>
                  <a:pt x="9430" y="738"/>
                </a:lnTo>
                <a:lnTo>
                  <a:pt x="9430" y="1108"/>
                </a:lnTo>
                <a:lnTo>
                  <a:pt x="9349" y="1108"/>
                </a:lnTo>
                <a:lnTo>
                  <a:pt x="9188" y="738"/>
                </a:lnTo>
                <a:lnTo>
                  <a:pt x="8946" y="369"/>
                </a:lnTo>
                <a:lnTo>
                  <a:pt x="8785" y="0"/>
                </a:lnTo>
                <a:lnTo>
                  <a:pt x="8624" y="0"/>
                </a:lnTo>
                <a:lnTo>
                  <a:pt x="8463" y="738"/>
                </a:lnTo>
                <a:lnTo>
                  <a:pt x="8463" y="1108"/>
                </a:lnTo>
                <a:lnTo>
                  <a:pt x="8785" y="1292"/>
                </a:lnTo>
                <a:lnTo>
                  <a:pt x="8704" y="1477"/>
                </a:lnTo>
                <a:lnTo>
                  <a:pt x="8866" y="1846"/>
                </a:lnTo>
                <a:lnTo>
                  <a:pt x="8704" y="1846"/>
                </a:lnTo>
                <a:lnTo>
                  <a:pt x="8463" y="2400"/>
                </a:lnTo>
                <a:lnTo>
                  <a:pt x="8060" y="2585"/>
                </a:lnTo>
                <a:lnTo>
                  <a:pt x="7979" y="2400"/>
                </a:lnTo>
                <a:lnTo>
                  <a:pt x="7737" y="2585"/>
                </a:lnTo>
                <a:lnTo>
                  <a:pt x="7818" y="2954"/>
                </a:lnTo>
                <a:lnTo>
                  <a:pt x="7415" y="3692"/>
                </a:lnTo>
                <a:lnTo>
                  <a:pt x="7334" y="4615"/>
                </a:lnTo>
                <a:lnTo>
                  <a:pt x="7576" y="5354"/>
                </a:lnTo>
                <a:lnTo>
                  <a:pt x="7334" y="5169"/>
                </a:lnTo>
                <a:lnTo>
                  <a:pt x="6931" y="5723"/>
                </a:lnTo>
                <a:lnTo>
                  <a:pt x="6770" y="5908"/>
                </a:lnTo>
                <a:lnTo>
                  <a:pt x="6851" y="6831"/>
                </a:lnTo>
                <a:lnTo>
                  <a:pt x="7254" y="7015"/>
                </a:lnTo>
                <a:lnTo>
                  <a:pt x="7415" y="7385"/>
                </a:lnTo>
                <a:lnTo>
                  <a:pt x="7657" y="8308"/>
                </a:lnTo>
                <a:lnTo>
                  <a:pt x="7818" y="9231"/>
                </a:lnTo>
                <a:lnTo>
                  <a:pt x="7496" y="8677"/>
                </a:lnTo>
                <a:lnTo>
                  <a:pt x="7254" y="7385"/>
                </a:lnTo>
                <a:lnTo>
                  <a:pt x="6770" y="7015"/>
                </a:lnTo>
                <a:lnTo>
                  <a:pt x="6690" y="7015"/>
                </a:lnTo>
                <a:lnTo>
                  <a:pt x="6609" y="7200"/>
                </a:lnTo>
                <a:lnTo>
                  <a:pt x="6287" y="7754"/>
                </a:lnTo>
                <a:lnTo>
                  <a:pt x="6367" y="7938"/>
                </a:lnTo>
                <a:lnTo>
                  <a:pt x="6690" y="7938"/>
                </a:lnTo>
                <a:lnTo>
                  <a:pt x="6690" y="8308"/>
                </a:lnTo>
                <a:lnTo>
                  <a:pt x="6367" y="8123"/>
                </a:lnTo>
                <a:lnTo>
                  <a:pt x="6045" y="7569"/>
                </a:lnTo>
                <a:lnTo>
                  <a:pt x="6045" y="8123"/>
                </a:lnTo>
                <a:lnTo>
                  <a:pt x="6287" y="9231"/>
                </a:lnTo>
                <a:lnTo>
                  <a:pt x="6287" y="9600"/>
                </a:lnTo>
                <a:lnTo>
                  <a:pt x="6528" y="9969"/>
                </a:lnTo>
                <a:lnTo>
                  <a:pt x="6851" y="9969"/>
                </a:lnTo>
                <a:lnTo>
                  <a:pt x="7093" y="10892"/>
                </a:lnTo>
                <a:lnTo>
                  <a:pt x="7254" y="11077"/>
                </a:lnTo>
                <a:lnTo>
                  <a:pt x="6770" y="10338"/>
                </a:lnTo>
                <a:lnTo>
                  <a:pt x="6690" y="10338"/>
                </a:lnTo>
                <a:lnTo>
                  <a:pt x="6448" y="10708"/>
                </a:lnTo>
                <a:lnTo>
                  <a:pt x="6609" y="11446"/>
                </a:lnTo>
                <a:lnTo>
                  <a:pt x="6448" y="12369"/>
                </a:lnTo>
                <a:lnTo>
                  <a:pt x="6206" y="12554"/>
                </a:lnTo>
                <a:lnTo>
                  <a:pt x="5803" y="12369"/>
                </a:lnTo>
                <a:lnTo>
                  <a:pt x="6125" y="12185"/>
                </a:lnTo>
                <a:lnTo>
                  <a:pt x="6287" y="11077"/>
                </a:lnTo>
                <a:lnTo>
                  <a:pt x="6287" y="10338"/>
                </a:lnTo>
                <a:lnTo>
                  <a:pt x="5803" y="8308"/>
                </a:lnTo>
                <a:lnTo>
                  <a:pt x="5561" y="7200"/>
                </a:lnTo>
                <a:lnTo>
                  <a:pt x="5319" y="7015"/>
                </a:lnTo>
                <a:lnTo>
                  <a:pt x="5239" y="8492"/>
                </a:lnTo>
                <a:lnTo>
                  <a:pt x="5319" y="9600"/>
                </a:lnTo>
                <a:lnTo>
                  <a:pt x="5561" y="10338"/>
                </a:lnTo>
                <a:lnTo>
                  <a:pt x="5561" y="10523"/>
                </a:lnTo>
                <a:lnTo>
                  <a:pt x="5319" y="10338"/>
                </a:lnTo>
                <a:lnTo>
                  <a:pt x="4997" y="9785"/>
                </a:lnTo>
                <a:lnTo>
                  <a:pt x="4433" y="9969"/>
                </a:lnTo>
                <a:lnTo>
                  <a:pt x="4513" y="10523"/>
                </a:lnTo>
                <a:lnTo>
                  <a:pt x="4513" y="11077"/>
                </a:lnTo>
                <a:lnTo>
                  <a:pt x="4433" y="11077"/>
                </a:lnTo>
                <a:lnTo>
                  <a:pt x="4352" y="10523"/>
                </a:lnTo>
                <a:lnTo>
                  <a:pt x="3788" y="11262"/>
                </a:lnTo>
                <a:lnTo>
                  <a:pt x="3627" y="11262"/>
                </a:lnTo>
                <a:lnTo>
                  <a:pt x="3546" y="10892"/>
                </a:lnTo>
                <a:lnTo>
                  <a:pt x="3063" y="11446"/>
                </a:lnTo>
                <a:lnTo>
                  <a:pt x="3063" y="12000"/>
                </a:lnTo>
                <a:lnTo>
                  <a:pt x="2821" y="12000"/>
                </a:lnTo>
                <a:lnTo>
                  <a:pt x="2579" y="12369"/>
                </a:lnTo>
                <a:lnTo>
                  <a:pt x="2579" y="11262"/>
                </a:lnTo>
                <a:lnTo>
                  <a:pt x="2337" y="11446"/>
                </a:lnTo>
                <a:lnTo>
                  <a:pt x="2257" y="12000"/>
                </a:lnTo>
                <a:lnTo>
                  <a:pt x="2337" y="12738"/>
                </a:lnTo>
                <a:lnTo>
                  <a:pt x="2176" y="13108"/>
                </a:lnTo>
                <a:lnTo>
                  <a:pt x="2015" y="13292"/>
                </a:lnTo>
                <a:lnTo>
                  <a:pt x="1773" y="13846"/>
                </a:lnTo>
                <a:lnTo>
                  <a:pt x="1854" y="14215"/>
                </a:lnTo>
                <a:lnTo>
                  <a:pt x="1773" y="14400"/>
                </a:lnTo>
                <a:lnTo>
                  <a:pt x="1451" y="14031"/>
                </a:lnTo>
                <a:lnTo>
                  <a:pt x="1370" y="14400"/>
                </a:lnTo>
                <a:lnTo>
                  <a:pt x="1370" y="14769"/>
                </a:lnTo>
                <a:lnTo>
                  <a:pt x="1048" y="14215"/>
                </a:lnTo>
                <a:lnTo>
                  <a:pt x="1128" y="13477"/>
                </a:lnTo>
                <a:lnTo>
                  <a:pt x="806" y="12923"/>
                </a:lnTo>
                <a:lnTo>
                  <a:pt x="725" y="12554"/>
                </a:lnTo>
                <a:lnTo>
                  <a:pt x="1128" y="12923"/>
                </a:lnTo>
                <a:lnTo>
                  <a:pt x="1370" y="13108"/>
                </a:lnTo>
                <a:lnTo>
                  <a:pt x="1693" y="12923"/>
                </a:lnTo>
                <a:lnTo>
                  <a:pt x="1854" y="12369"/>
                </a:lnTo>
                <a:lnTo>
                  <a:pt x="1370" y="11262"/>
                </a:lnTo>
                <a:lnTo>
                  <a:pt x="1128" y="10892"/>
                </a:lnTo>
                <a:lnTo>
                  <a:pt x="725" y="10892"/>
                </a:lnTo>
                <a:lnTo>
                  <a:pt x="484" y="10523"/>
                </a:lnTo>
                <a:lnTo>
                  <a:pt x="322" y="10154"/>
                </a:lnTo>
                <a:lnTo>
                  <a:pt x="81" y="10154"/>
                </a:lnTo>
                <a:lnTo>
                  <a:pt x="0" y="10708"/>
                </a:lnTo>
                <a:lnTo>
                  <a:pt x="81" y="11262"/>
                </a:lnTo>
                <a:lnTo>
                  <a:pt x="161" y="12000"/>
                </a:lnTo>
                <a:lnTo>
                  <a:pt x="322" y="12738"/>
                </a:lnTo>
                <a:lnTo>
                  <a:pt x="322" y="13292"/>
                </a:lnTo>
                <a:lnTo>
                  <a:pt x="484" y="13662"/>
                </a:lnTo>
                <a:lnTo>
                  <a:pt x="484" y="14400"/>
                </a:lnTo>
                <a:lnTo>
                  <a:pt x="806" y="15508"/>
                </a:lnTo>
                <a:lnTo>
                  <a:pt x="806" y="15877"/>
                </a:lnTo>
                <a:lnTo>
                  <a:pt x="4272" y="21600"/>
                </a:lnTo>
                <a:lnTo>
                  <a:pt x="21600" y="276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310" name="Freeform 66"/>
          <p:cNvSpPr/>
          <p:nvPr/>
        </p:nvSpPr>
        <p:spPr>
          <a:xfrm>
            <a:off x="5370512" y="1406128"/>
            <a:ext cx="169863" cy="134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969" y="0"/>
                </a:moveTo>
                <a:lnTo>
                  <a:pt x="9969" y="6171"/>
                </a:lnTo>
                <a:lnTo>
                  <a:pt x="11631" y="12343"/>
                </a:lnTo>
                <a:lnTo>
                  <a:pt x="21600" y="21600"/>
                </a:lnTo>
                <a:lnTo>
                  <a:pt x="13292" y="20057"/>
                </a:lnTo>
                <a:lnTo>
                  <a:pt x="8308" y="13886"/>
                </a:lnTo>
                <a:lnTo>
                  <a:pt x="1662" y="13886"/>
                </a:lnTo>
                <a:lnTo>
                  <a:pt x="0" y="9257"/>
                </a:lnTo>
                <a:lnTo>
                  <a:pt x="1662" y="9257"/>
                </a:lnTo>
                <a:lnTo>
                  <a:pt x="1662" y="6171"/>
                </a:lnTo>
                <a:lnTo>
                  <a:pt x="4985" y="4629"/>
                </a:lnTo>
                <a:lnTo>
                  <a:pt x="3323" y="0"/>
                </a:lnTo>
                <a:lnTo>
                  <a:pt x="9969" y="0"/>
                </a:lnTo>
                <a:close/>
              </a:path>
            </a:pathLst>
          </a:custGeom>
          <a:solidFill>
            <a:srgbClr val="91979F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311" name="Freeform 67"/>
          <p:cNvSpPr/>
          <p:nvPr/>
        </p:nvSpPr>
        <p:spPr>
          <a:xfrm>
            <a:off x="5370512" y="1406128"/>
            <a:ext cx="169863" cy="134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969" y="0"/>
                </a:moveTo>
                <a:lnTo>
                  <a:pt x="9969" y="6171"/>
                </a:lnTo>
                <a:lnTo>
                  <a:pt x="11631" y="12343"/>
                </a:lnTo>
                <a:lnTo>
                  <a:pt x="21600" y="21600"/>
                </a:lnTo>
                <a:lnTo>
                  <a:pt x="13292" y="20057"/>
                </a:lnTo>
                <a:lnTo>
                  <a:pt x="8308" y="13886"/>
                </a:lnTo>
                <a:lnTo>
                  <a:pt x="1662" y="13886"/>
                </a:lnTo>
                <a:lnTo>
                  <a:pt x="0" y="9257"/>
                </a:lnTo>
                <a:lnTo>
                  <a:pt x="1662" y="9257"/>
                </a:lnTo>
                <a:lnTo>
                  <a:pt x="1662" y="6171"/>
                </a:lnTo>
                <a:lnTo>
                  <a:pt x="4985" y="4629"/>
                </a:lnTo>
                <a:lnTo>
                  <a:pt x="3323" y="0"/>
                </a:lnTo>
                <a:lnTo>
                  <a:pt x="9969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312" name="Freeform 68"/>
          <p:cNvSpPr/>
          <p:nvPr/>
        </p:nvSpPr>
        <p:spPr>
          <a:xfrm>
            <a:off x="5554664" y="1529557"/>
            <a:ext cx="23813" cy="12701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313" name="Freeform 69"/>
          <p:cNvSpPr/>
          <p:nvPr/>
        </p:nvSpPr>
        <p:spPr>
          <a:xfrm>
            <a:off x="5554664" y="1529557"/>
            <a:ext cx="23813" cy="12701"/>
          </a:xfrm>
          <a:prstGeom prst="rect">
            <a:avLst/>
          </a:pr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314" name="Freeform 70"/>
          <p:cNvSpPr/>
          <p:nvPr/>
        </p:nvSpPr>
        <p:spPr>
          <a:xfrm>
            <a:off x="5408612" y="1193007"/>
            <a:ext cx="223838" cy="194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12" y="21600"/>
                </a:moveTo>
                <a:lnTo>
                  <a:pt x="7624" y="16200"/>
                </a:lnTo>
                <a:lnTo>
                  <a:pt x="8894" y="16200"/>
                </a:lnTo>
                <a:lnTo>
                  <a:pt x="10165" y="14040"/>
                </a:lnTo>
                <a:lnTo>
                  <a:pt x="12706" y="10800"/>
                </a:lnTo>
                <a:lnTo>
                  <a:pt x="20329" y="6480"/>
                </a:lnTo>
                <a:lnTo>
                  <a:pt x="21600" y="3240"/>
                </a:lnTo>
                <a:lnTo>
                  <a:pt x="21600" y="0"/>
                </a:lnTo>
                <a:lnTo>
                  <a:pt x="15247" y="0"/>
                </a:lnTo>
                <a:lnTo>
                  <a:pt x="11435" y="4320"/>
                </a:lnTo>
                <a:lnTo>
                  <a:pt x="11435" y="5400"/>
                </a:lnTo>
                <a:lnTo>
                  <a:pt x="7624" y="6480"/>
                </a:lnTo>
                <a:lnTo>
                  <a:pt x="6353" y="9720"/>
                </a:lnTo>
                <a:lnTo>
                  <a:pt x="6353" y="11880"/>
                </a:lnTo>
                <a:lnTo>
                  <a:pt x="3812" y="12960"/>
                </a:lnTo>
                <a:lnTo>
                  <a:pt x="0" y="12960"/>
                </a:lnTo>
                <a:lnTo>
                  <a:pt x="0" y="14040"/>
                </a:lnTo>
                <a:lnTo>
                  <a:pt x="1271" y="15120"/>
                </a:lnTo>
                <a:lnTo>
                  <a:pt x="0" y="17280"/>
                </a:lnTo>
                <a:lnTo>
                  <a:pt x="2541" y="19440"/>
                </a:lnTo>
                <a:lnTo>
                  <a:pt x="0" y="21600"/>
                </a:lnTo>
                <a:lnTo>
                  <a:pt x="3812" y="21600"/>
                </a:lnTo>
                <a:close/>
              </a:path>
            </a:pathLst>
          </a:custGeom>
          <a:solidFill>
            <a:srgbClr val="91979F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315" name="Freeform 71"/>
          <p:cNvSpPr/>
          <p:nvPr/>
        </p:nvSpPr>
        <p:spPr>
          <a:xfrm>
            <a:off x="5408612" y="1193007"/>
            <a:ext cx="223838" cy="194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12" y="21600"/>
                </a:moveTo>
                <a:lnTo>
                  <a:pt x="7624" y="16200"/>
                </a:lnTo>
                <a:lnTo>
                  <a:pt x="8894" y="16200"/>
                </a:lnTo>
                <a:lnTo>
                  <a:pt x="10165" y="14040"/>
                </a:lnTo>
                <a:lnTo>
                  <a:pt x="12706" y="10800"/>
                </a:lnTo>
                <a:lnTo>
                  <a:pt x="20329" y="6480"/>
                </a:lnTo>
                <a:lnTo>
                  <a:pt x="21600" y="3240"/>
                </a:lnTo>
                <a:lnTo>
                  <a:pt x="21600" y="0"/>
                </a:lnTo>
                <a:lnTo>
                  <a:pt x="15247" y="0"/>
                </a:lnTo>
                <a:lnTo>
                  <a:pt x="11435" y="4320"/>
                </a:lnTo>
                <a:lnTo>
                  <a:pt x="11435" y="5400"/>
                </a:lnTo>
                <a:lnTo>
                  <a:pt x="7624" y="6480"/>
                </a:lnTo>
                <a:lnTo>
                  <a:pt x="6353" y="9720"/>
                </a:lnTo>
                <a:lnTo>
                  <a:pt x="6353" y="11880"/>
                </a:lnTo>
                <a:lnTo>
                  <a:pt x="3812" y="12960"/>
                </a:lnTo>
                <a:lnTo>
                  <a:pt x="0" y="12960"/>
                </a:lnTo>
                <a:lnTo>
                  <a:pt x="0" y="14040"/>
                </a:lnTo>
                <a:lnTo>
                  <a:pt x="1271" y="15120"/>
                </a:lnTo>
                <a:lnTo>
                  <a:pt x="0" y="17280"/>
                </a:lnTo>
                <a:lnTo>
                  <a:pt x="2541" y="19440"/>
                </a:lnTo>
                <a:lnTo>
                  <a:pt x="0" y="21600"/>
                </a:lnTo>
                <a:lnTo>
                  <a:pt x="3812" y="2160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316" name="Freeform 72"/>
          <p:cNvSpPr/>
          <p:nvPr/>
        </p:nvSpPr>
        <p:spPr>
          <a:xfrm>
            <a:off x="5907089" y="853681"/>
            <a:ext cx="77788" cy="773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8100"/>
                </a:moveTo>
                <a:lnTo>
                  <a:pt x="0" y="16200"/>
                </a:lnTo>
                <a:lnTo>
                  <a:pt x="14400" y="18900"/>
                </a:lnTo>
                <a:lnTo>
                  <a:pt x="18000" y="21600"/>
                </a:lnTo>
                <a:lnTo>
                  <a:pt x="18000" y="13500"/>
                </a:lnTo>
                <a:lnTo>
                  <a:pt x="21600" y="10800"/>
                </a:lnTo>
                <a:lnTo>
                  <a:pt x="21600" y="5400"/>
                </a:lnTo>
                <a:lnTo>
                  <a:pt x="14400" y="0"/>
                </a:lnTo>
                <a:lnTo>
                  <a:pt x="7200" y="2700"/>
                </a:lnTo>
                <a:lnTo>
                  <a:pt x="3600" y="0"/>
                </a:lnTo>
                <a:lnTo>
                  <a:pt x="0" y="5400"/>
                </a:lnTo>
                <a:lnTo>
                  <a:pt x="0" y="810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317" name="Freeform 73"/>
          <p:cNvSpPr/>
          <p:nvPr/>
        </p:nvSpPr>
        <p:spPr>
          <a:xfrm>
            <a:off x="5907089" y="853681"/>
            <a:ext cx="77788" cy="773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8100"/>
                </a:moveTo>
                <a:lnTo>
                  <a:pt x="0" y="16200"/>
                </a:lnTo>
                <a:lnTo>
                  <a:pt x="14400" y="18900"/>
                </a:lnTo>
                <a:lnTo>
                  <a:pt x="18000" y="21600"/>
                </a:lnTo>
                <a:lnTo>
                  <a:pt x="18000" y="13500"/>
                </a:lnTo>
                <a:lnTo>
                  <a:pt x="21600" y="10800"/>
                </a:lnTo>
                <a:lnTo>
                  <a:pt x="21600" y="5400"/>
                </a:lnTo>
                <a:lnTo>
                  <a:pt x="14400" y="0"/>
                </a:lnTo>
                <a:lnTo>
                  <a:pt x="7200" y="2700"/>
                </a:lnTo>
                <a:lnTo>
                  <a:pt x="3600" y="0"/>
                </a:lnTo>
                <a:lnTo>
                  <a:pt x="0" y="5400"/>
                </a:lnTo>
                <a:lnTo>
                  <a:pt x="0" y="810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318" name="Freeform 74"/>
          <p:cNvSpPr/>
          <p:nvPr/>
        </p:nvSpPr>
        <p:spPr>
          <a:xfrm>
            <a:off x="5997575" y="921544"/>
            <a:ext cx="120650" cy="869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7200"/>
                </a:lnTo>
                <a:lnTo>
                  <a:pt x="2400" y="12000"/>
                </a:lnTo>
                <a:lnTo>
                  <a:pt x="12000" y="14400"/>
                </a:lnTo>
                <a:lnTo>
                  <a:pt x="21600" y="21600"/>
                </a:lnTo>
                <a:lnTo>
                  <a:pt x="21600" y="16800"/>
                </a:lnTo>
                <a:lnTo>
                  <a:pt x="16800" y="12000"/>
                </a:lnTo>
                <a:lnTo>
                  <a:pt x="19200" y="2400"/>
                </a:lnTo>
                <a:lnTo>
                  <a:pt x="16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319" name="Freeform 75"/>
          <p:cNvSpPr/>
          <p:nvPr/>
        </p:nvSpPr>
        <p:spPr>
          <a:xfrm>
            <a:off x="5997575" y="921544"/>
            <a:ext cx="120650" cy="869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7200"/>
                </a:lnTo>
                <a:lnTo>
                  <a:pt x="2400" y="12000"/>
                </a:lnTo>
                <a:lnTo>
                  <a:pt x="12000" y="14400"/>
                </a:lnTo>
                <a:lnTo>
                  <a:pt x="21600" y="21600"/>
                </a:lnTo>
                <a:lnTo>
                  <a:pt x="21600" y="16800"/>
                </a:lnTo>
                <a:lnTo>
                  <a:pt x="16800" y="12000"/>
                </a:lnTo>
                <a:lnTo>
                  <a:pt x="19200" y="2400"/>
                </a:lnTo>
                <a:lnTo>
                  <a:pt x="16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320" name="Freeform 76"/>
          <p:cNvSpPr/>
          <p:nvPr/>
        </p:nvSpPr>
        <p:spPr>
          <a:xfrm>
            <a:off x="6156326" y="940594"/>
            <a:ext cx="106364" cy="869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400"/>
                </a:moveTo>
                <a:lnTo>
                  <a:pt x="0" y="7200"/>
                </a:lnTo>
                <a:lnTo>
                  <a:pt x="5400" y="9600"/>
                </a:lnTo>
                <a:lnTo>
                  <a:pt x="5400" y="21600"/>
                </a:lnTo>
                <a:lnTo>
                  <a:pt x="13500" y="19200"/>
                </a:lnTo>
                <a:lnTo>
                  <a:pt x="21600" y="19200"/>
                </a:lnTo>
                <a:lnTo>
                  <a:pt x="21600" y="9600"/>
                </a:lnTo>
                <a:lnTo>
                  <a:pt x="16200" y="7200"/>
                </a:lnTo>
                <a:lnTo>
                  <a:pt x="13500" y="2400"/>
                </a:lnTo>
                <a:lnTo>
                  <a:pt x="8100" y="0"/>
                </a:lnTo>
                <a:lnTo>
                  <a:pt x="5400" y="4800"/>
                </a:lnTo>
                <a:lnTo>
                  <a:pt x="5400" y="2400"/>
                </a:lnTo>
                <a:lnTo>
                  <a:pt x="0" y="2400"/>
                </a:lnTo>
                <a:close/>
              </a:path>
            </a:pathLst>
          </a:custGeom>
          <a:solidFill>
            <a:srgbClr val="91979F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321" name="Freeform 77"/>
          <p:cNvSpPr/>
          <p:nvPr/>
        </p:nvSpPr>
        <p:spPr>
          <a:xfrm>
            <a:off x="6156326" y="940594"/>
            <a:ext cx="106364" cy="869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400"/>
                </a:moveTo>
                <a:lnTo>
                  <a:pt x="0" y="7200"/>
                </a:lnTo>
                <a:lnTo>
                  <a:pt x="5400" y="9600"/>
                </a:lnTo>
                <a:lnTo>
                  <a:pt x="5400" y="21600"/>
                </a:lnTo>
                <a:lnTo>
                  <a:pt x="13500" y="19200"/>
                </a:lnTo>
                <a:lnTo>
                  <a:pt x="21600" y="19200"/>
                </a:lnTo>
                <a:lnTo>
                  <a:pt x="21600" y="9600"/>
                </a:lnTo>
                <a:lnTo>
                  <a:pt x="16200" y="7200"/>
                </a:lnTo>
                <a:lnTo>
                  <a:pt x="13500" y="2400"/>
                </a:lnTo>
                <a:lnTo>
                  <a:pt x="8100" y="0"/>
                </a:lnTo>
                <a:lnTo>
                  <a:pt x="5400" y="4800"/>
                </a:lnTo>
                <a:lnTo>
                  <a:pt x="5400" y="2400"/>
                </a:lnTo>
                <a:lnTo>
                  <a:pt x="0" y="240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322" name="Freeform 78"/>
          <p:cNvSpPr/>
          <p:nvPr/>
        </p:nvSpPr>
        <p:spPr>
          <a:xfrm>
            <a:off x="5907089" y="940594"/>
            <a:ext cx="66676" cy="297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280" y="0"/>
                </a:moveTo>
                <a:lnTo>
                  <a:pt x="0" y="7200"/>
                </a:lnTo>
                <a:lnTo>
                  <a:pt x="17280" y="21600"/>
                </a:lnTo>
                <a:lnTo>
                  <a:pt x="21600" y="14400"/>
                </a:lnTo>
                <a:lnTo>
                  <a:pt x="17280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323" name="Freeform 79"/>
          <p:cNvSpPr/>
          <p:nvPr/>
        </p:nvSpPr>
        <p:spPr>
          <a:xfrm>
            <a:off x="5907089" y="940594"/>
            <a:ext cx="66676" cy="297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280" y="0"/>
                </a:moveTo>
                <a:lnTo>
                  <a:pt x="0" y="7200"/>
                </a:lnTo>
                <a:lnTo>
                  <a:pt x="17280" y="21600"/>
                </a:lnTo>
                <a:lnTo>
                  <a:pt x="21600" y="14400"/>
                </a:lnTo>
                <a:lnTo>
                  <a:pt x="17280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324" name="Freeform 80"/>
          <p:cNvSpPr/>
          <p:nvPr/>
        </p:nvSpPr>
        <p:spPr>
          <a:xfrm>
            <a:off x="7048502" y="970361"/>
            <a:ext cx="144464" cy="96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6480"/>
                </a:lnTo>
                <a:lnTo>
                  <a:pt x="1964" y="12960"/>
                </a:lnTo>
                <a:lnTo>
                  <a:pt x="0" y="17280"/>
                </a:lnTo>
                <a:lnTo>
                  <a:pt x="5891" y="21600"/>
                </a:lnTo>
                <a:lnTo>
                  <a:pt x="9818" y="21600"/>
                </a:lnTo>
                <a:lnTo>
                  <a:pt x="9818" y="15120"/>
                </a:lnTo>
                <a:lnTo>
                  <a:pt x="15709" y="17280"/>
                </a:lnTo>
                <a:lnTo>
                  <a:pt x="19636" y="12960"/>
                </a:lnTo>
                <a:lnTo>
                  <a:pt x="13745" y="8640"/>
                </a:lnTo>
                <a:lnTo>
                  <a:pt x="13745" y="4320"/>
                </a:lnTo>
                <a:lnTo>
                  <a:pt x="19636" y="10800"/>
                </a:lnTo>
                <a:lnTo>
                  <a:pt x="21600" y="8640"/>
                </a:lnTo>
                <a:lnTo>
                  <a:pt x="21600" y="4320"/>
                </a:lnTo>
                <a:lnTo>
                  <a:pt x="15709" y="0"/>
                </a:lnTo>
                <a:lnTo>
                  <a:pt x="9818" y="0"/>
                </a:lnTo>
                <a:lnTo>
                  <a:pt x="7855" y="4320"/>
                </a:lnTo>
                <a:lnTo>
                  <a:pt x="3927" y="0"/>
                </a:lnTo>
                <a:lnTo>
                  <a:pt x="0" y="0"/>
                </a:lnTo>
                <a:close/>
              </a:path>
            </a:pathLst>
          </a:custGeom>
          <a:solidFill>
            <a:srgbClr val="91979F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325" name="Freeform 81"/>
          <p:cNvSpPr/>
          <p:nvPr/>
        </p:nvSpPr>
        <p:spPr>
          <a:xfrm>
            <a:off x="7048502" y="970361"/>
            <a:ext cx="144464" cy="96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6480"/>
                </a:lnTo>
                <a:lnTo>
                  <a:pt x="1964" y="12960"/>
                </a:lnTo>
                <a:lnTo>
                  <a:pt x="0" y="17280"/>
                </a:lnTo>
                <a:lnTo>
                  <a:pt x="5891" y="21600"/>
                </a:lnTo>
                <a:lnTo>
                  <a:pt x="9818" y="21600"/>
                </a:lnTo>
                <a:lnTo>
                  <a:pt x="9818" y="15120"/>
                </a:lnTo>
                <a:lnTo>
                  <a:pt x="15709" y="17280"/>
                </a:lnTo>
                <a:lnTo>
                  <a:pt x="19636" y="12960"/>
                </a:lnTo>
                <a:lnTo>
                  <a:pt x="13745" y="8640"/>
                </a:lnTo>
                <a:lnTo>
                  <a:pt x="13745" y="4320"/>
                </a:lnTo>
                <a:lnTo>
                  <a:pt x="19636" y="10800"/>
                </a:lnTo>
                <a:lnTo>
                  <a:pt x="21600" y="8640"/>
                </a:lnTo>
                <a:lnTo>
                  <a:pt x="21600" y="4320"/>
                </a:lnTo>
                <a:lnTo>
                  <a:pt x="15709" y="0"/>
                </a:lnTo>
                <a:lnTo>
                  <a:pt x="9818" y="0"/>
                </a:lnTo>
                <a:lnTo>
                  <a:pt x="7855" y="4320"/>
                </a:lnTo>
                <a:lnTo>
                  <a:pt x="3927" y="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326" name="Freeform 82"/>
          <p:cNvSpPr/>
          <p:nvPr/>
        </p:nvSpPr>
        <p:spPr>
          <a:xfrm>
            <a:off x="5029200" y="1172766"/>
            <a:ext cx="3381375" cy="10858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3500"/>
                </a:moveTo>
                <a:lnTo>
                  <a:pt x="0" y="13886"/>
                </a:lnTo>
                <a:lnTo>
                  <a:pt x="3098" y="21600"/>
                </a:lnTo>
                <a:lnTo>
                  <a:pt x="21433" y="1543"/>
                </a:lnTo>
                <a:lnTo>
                  <a:pt x="21600" y="0"/>
                </a:lnTo>
                <a:lnTo>
                  <a:pt x="20512" y="0"/>
                </a:lnTo>
                <a:lnTo>
                  <a:pt x="19926" y="1350"/>
                </a:lnTo>
                <a:lnTo>
                  <a:pt x="3516" y="16007"/>
                </a:lnTo>
                <a:lnTo>
                  <a:pt x="586" y="13500"/>
                </a:lnTo>
                <a:lnTo>
                  <a:pt x="0" y="1350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327" name="Freeform 83"/>
          <p:cNvSpPr/>
          <p:nvPr/>
        </p:nvSpPr>
        <p:spPr>
          <a:xfrm>
            <a:off x="4964112" y="1822849"/>
            <a:ext cx="65088" cy="773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60" y="0"/>
                </a:moveTo>
                <a:lnTo>
                  <a:pt x="21600" y="8100"/>
                </a:lnTo>
                <a:lnTo>
                  <a:pt x="12960" y="18900"/>
                </a:lnTo>
                <a:lnTo>
                  <a:pt x="0" y="21600"/>
                </a:lnTo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328" name="Freeform 84"/>
          <p:cNvSpPr/>
          <p:nvPr/>
        </p:nvSpPr>
        <p:spPr>
          <a:xfrm>
            <a:off x="8332788" y="1163243"/>
            <a:ext cx="133351" cy="29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2960" y="7200"/>
                </a:lnTo>
                <a:lnTo>
                  <a:pt x="17280" y="21600"/>
                </a:lnTo>
                <a:lnTo>
                  <a:pt x="21600" y="1440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329" name="Freeform 85"/>
          <p:cNvSpPr/>
          <p:nvPr/>
        </p:nvSpPr>
        <p:spPr>
          <a:xfrm>
            <a:off x="4727575" y="2443163"/>
            <a:ext cx="79376" cy="488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7200" y="0"/>
                </a:lnTo>
                <a:lnTo>
                  <a:pt x="14400" y="4320"/>
                </a:lnTo>
                <a:lnTo>
                  <a:pt x="21600" y="17280"/>
                </a:lnTo>
                <a:lnTo>
                  <a:pt x="14400" y="21600"/>
                </a:lnTo>
                <a:lnTo>
                  <a:pt x="10800" y="21600"/>
                </a:lnTo>
                <a:lnTo>
                  <a:pt x="3600" y="17280"/>
                </a:lnTo>
                <a:lnTo>
                  <a:pt x="3600" y="8640"/>
                </a:lnTo>
                <a:lnTo>
                  <a:pt x="0" y="432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330" name="Freeform 86"/>
          <p:cNvSpPr/>
          <p:nvPr/>
        </p:nvSpPr>
        <p:spPr>
          <a:xfrm>
            <a:off x="4727575" y="2443163"/>
            <a:ext cx="79376" cy="488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7200" y="0"/>
                </a:lnTo>
                <a:lnTo>
                  <a:pt x="14400" y="4320"/>
                </a:lnTo>
                <a:lnTo>
                  <a:pt x="21600" y="17280"/>
                </a:lnTo>
                <a:lnTo>
                  <a:pt x="14400" y="21600"/>
                </a:lnTo>
                <a:lnTo>
                  <a:pt x="10800" y="21600"/>
                </a:lnTo>
                <a:lnTo>
                  <a:pt x="3600" y="17280"/>
                </a:lnTo>
                <a:lnTo>
                  <a:pt x="3600" y="8640"/>
                </a:lnTo>
                <a:lnTo>
                  <a:pt x="0" y="432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331" name="Freeform 87"/>
          <p:cNvSpPr/>
          <p:nvPr/>
        </p:nvSpPr>
        <p:spPr>
          <a:xfrm>
            <a:off x="3533775" y="1628776"/>
            <a:ext cx="249239" cy="1357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958" y="4629"/>
                </a:moveTo>
                <a:lnTo>
                  <a:pt x="7958" y="6171"/>
                </a:lnTo>
                <a:lnTo>
                  <a:pt x="5684" y="7714"/>
                </a:lnTo>
                <a:lnTo>
                  <a:pt x="5684" y="4629"/>
                </a:lnTo>
                <a:lnTo>
                  <a:pt x="2274" y="0"/>
                </a:lnTo>
                <a:lnTo>
                  <a:pt x="2274" y="4629"/>
                </a:lnTo>
                <a:lnTo>
                  <a:pt x="0" y="4629"/>
                </a:lnTo>
                <a:lnTo>
                  <a:pt x="0" y="6171"/>
                </a:lnTo>
                <a:lnTo>
                  <a:pt x="1137" y="7714"/>
                </a:lnTo>
                <a:lnTo>
                  <a:pt x="5684" y="10800"/>
                </a:lnTo>
                <a:lnTo>
                  <a:pt x="3411" y="10800"/>
                </a:lnTo>
                <a:lnTo>
                  <a:pt x="1137" y="12343"/>
                </a:lnTo>
                <a:lnTo>
                  <a:pt x="3411" y="13886"/>
                </a:lnTo>
                <a:lnTo>
                  <a:pt x="4547" y="15429"/>
                </a:lnTo>
                <a:lnTo>
                  <a:pt x="4547" y="16971"/>
                </a:lnTo>
                <a:lnTo>
                  <a:pt x="3411" y="18514"/>
                </a:lnTo>
                <a:lnTo>
                  <a:pt x="7958" y="21600"/>
                </a:lnTo>
                <a:lnTo>
                  <a:pt x="12505" y="18514"/>
                </a:lnTo>
                <a:lnTo>
                  <a:pt x="15916" y="20057"/>
                </a:lnTo>
                <a:lnTo>
                  <a:pt x="18189" y="16971"/>
                </a:lnTo>
                <a:lnTo>
                  <a:pt x="19326" y="16971"/>
                </a:lnTo>
                <a:lnTo>
                  <a:pt x="20463" y="15429"/>
                </a:lnTo>
                <a:lnTo>
                  <a:pt x="21600" y="12343"/>
                </a:lnTo>
                <a:lnTo>
                  <a:pt x="21600" y="7714"/>
                </a:lnTo>
                <a:lnTo>
                  <a:pt x="19326" y="7714"/>
                </a:lnTo>
                <a:lnTo>
                  <a:pt x="20463" y="4629"/>
                </a:lnTo>
                <a:lnTo>
                  <a:pt x="19326" y="3086"/>
                </a:lnTo>
                <a:lnTo>
                  <a:pt x="18189" y="3086"/>
                </a:lnTo>
                <a:lnTo>
                  <a:pt x="17053" y="4629"/>
                </a:lnTo>
                <a:lnTo>
                  <a:pt x="15916" y="3086"/>
                </a:lnTo>
                <a:lnTo>
                  <a:pt x="14779" y="3086"/>
                </a:lnTo>
                <a:lnTo>
                  <a:pt x="12505" y="6171"/>
                </a:lnTo>
                <a:lnTo>
                  <a:pt x="10232" y="3086"/>
                </a:lnTo>
                <a:lnTo>
                  <a:pt x="10232" y="4629"/>
                </a:lnTo>
                <a:lnTo>
                  <a:pt x="9095" y="4629"/>
                </a:lnTo>
                <a:lnTo>
                  <a:pt x="9095" y="3086"/>
                </a:lnTo>
                <a:lnTo>
                  <a:pt x="7958" y="4629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332" name="Freeform 88"/>
          <p:cNvSpPr/>
          <p:nvPr/>
        </p:nvSpPr>
        <p:spPr>
          <a:xfrm>
            <a:off x="3533775" y="1628776"/>
            <a:ext cx="249239" cy="1357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958" y="4629"/>
                </a:moveTo>
                <a:lnTo>
                  <a:pt x="7958" y="6171"/>
                </a:lnTo>
                <a:lnTo>
                  <a:pt x="5684" y="7714"/>
                </a:lnTo>
                <a:lnTo>
                  <a:pt x="5684" y="4629"/>
                </a:lnTo>
                <a:lnTo>
                  <a:pt x="2274" y="0"/>
                </a:lnTo>
                <a:lnTo>
                  <a:pt x="2274" y="4629"/>
                </a:lnTo>
                <a:lnTo>
                  <a:pt x="0" y="4629"/>
                </a:lnTo>
                <a:lnTo>
                  <a:pt x="0" y="6171"/>
                </a:lnTo>
                <a:lnTo>
                  <a:pt x="1137" y="7714"/>
                </a:lnTo>
                <a:lnTo>
                  <a:pt x="5684" y="10800"/>
                </a:lnTo>
                <a:lnTo>
                  <a:pt x="3411" y="10800"/>
                </a:lnTo>
                <a:lnTo>
                  <a:pt x="1137" y="12343"/>
                </a:lnTo>
                <a:lnTo>
                  <a:pt x="3411" y="13886"/>
                </a:lnTo>
                <a:lnTo>
                  <a:pt x="4547" y="15429"/>
                </a:lnTo>
                <a:lnTo>
                  <a:pt x="4547" y="16971"/>
                </a:lnTo>
                <a:lnTo>
                  <a:pt x="3411" y="18514"/>
                </a:lnTo>
                <a:lnTo>
                  <a:pt x="7958" y="21600"/>
                </a:lnTo>
                <a:lnTo>
                  <a:pt x="12505" y="18514"/>
                </a:lnTo>
                <a:lnTo>
                  <a:pt x="15916" y="20057"/>
                </a:lnTo>
                <a:lnTo>
                  <a:pt x="18189" y="16971"/>
                </a:lnTo>
                <a:lnTo>
                  <a:pt x="19326" y="16971"/>
                </a:lnTo>
                <a:lnTo>
                  <a:pt x="20463" y="15429"/>
                </a:lnTo>
                <a:lnTo>
                  <a:pt x="21600" y="12343"/>
                </a:lnTo>
                <a:lnTo>
                  <a:pt x="21600" y="7714"/>
                </a:lnTo>
                <a:lnTo>
                  <a:pt x="19326" y="7714"/>
                </a:lnTo>
                <a:lnTo>
                  <a:pt x="20463" y="4629"/>
                </a:lnTo>
                <a:lnTo>
                  <a:pt x="19326" y="3086"/>
                </a:lnTo>
                <a:lnTo>
                  <a:pt x="18189" y="3086"/>
                </a:lnTo>
                <a:lnTo>
                  <a:pt x="17053" y="4629"/>
                </a:lnTo>
                <a:lnTo>
                  <a:pt x="15916" y="3086"/>
                </a:lnTo>
                <a:lnTo>
                  <a:pt x="14779" y="3086"/>
                </a:lnTo>
                <a:lnTo>
                  <a:pt x="12505" y="6171"/>
                </a:lnTo>
                <a:lnTo>
                  <a:pt x="10232" y="3086"/>
                </a:lnTo>
                <a:lnTo>
                  <a:pt x="10232" y="4629"/>
                </a:lnTo>
                <a:lnTo>
                  <a:pt x="9095" y="4629"/>
                </a:lnTo>
                <a:lnTo>
                  <a:pt x="9095" y="3086"/>
                </a:lnTo>
                <a:lnTo>
                  <a:pt x="7958" y="4629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333" name="Freeform 89"/>
          <p:cNvSpPr/>
          <p:nvPr/>
        </p:nvSpPr>
        <p:spPr>
          <a:xfrm>
            <a:off x="2892425" y="814390"/>
            <a:ext cx="785814" cy="9501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720" y="2204"/>
                </a:moveTo>
                <a:lnTo>
                  <a:pt x="7560" y="1763"/>
                </a:lnTo>
                <a:lnTo>
                  <a:pt x="6480" y="2424"/>
                </a:lnTo>
                <a:lnTo>
                  <a:pt x="5040" y="2865"/>
                </a:lnTo>
                <a:lnTo>
                  <a:pt x="4320" y="3527"/>
                </a:lnTo>
                <a:lnTo>
                  <a:pt x="4320" y="4188"/>
                </a:lnTo>
                <a:lnTo>
                  <a:pt x="3240" y="4408"/>
                </a:lnTo>
                <a:lnTo>
                  <a:pt x="2520" y="4849"/>
                </a:lnTo>
                <a:lnTo>
                  <a:pt x="3240" y="5731"/>
                </a:lnTo>
                <a:lnTo>
                  <a:pt x="3240" y="6171"/>
                </a:lnTo>
                <a:lnTo>
                  <a:pt x="1800" y="6612"/>
                </a:lnTo>
                <a:lnTo>
                  <a:pt x="0" y="7273"/>
                </a:lnTo>
                <a:lnTo>
                  <a:pt x="0" y="7714"/>
                </a:lnTo>
                <a:lnTo>
                  <a:pt x="1800" y="8376"/>
                </a:lnTo>
                <a:lnTo>
                  <a:pt x="720" y="8816"/>
                </a:lnTo>
                <a:lnTo>
                  <a:pt x="360" y="9257"/>
                </a:lnTo>
                <a:lnTo>
                  <a:pt x="1080" y="9698"/>
                </a:lnTo>
                <a:lnTo>
                  <a:pt x="3240" y="9478"/>
                </a:lnTo>
                <a:lnTo>
                  <a:pt x="3960" y="9478"/>
                </a:lnTo>
                <a:lnTo>
                  <a:pt x="5040" y="9918"/>
                </a:lnTo>
                <a:lnTo>
                  <a:pt x="5040" y="10359"/>
                </a:lnTo>
                <a:lnTo>
                  <a:pt x="6480" y="11461"/>
                </a:lnTo>
                <a:lnTo>
                  <a:pt x="6840" y="12122"/>
                </a:lnTo>
                <a:lnTo>
                  <a:pt x="6840" y="13445"/>
                </a:lnTo>
                <a:lnTo>
                  <a:pt x="7920" y="13665"/>
                </a:lnTo>
                <a:lnTo>
                  <a:pt x="7560" y="14327"/>
                </a:lnTo>
                <a:lnTo>
                  <a:pt x="6480" y="14547"/>
                </a:lnTo>
                <a:lnTo>
                  <a:pt x="6480" y="15649"/>
                </a:lnTo>
                <a:lnTo>
                  <a:pt x="5760" y="16090"/>
                </a:lnTo>
                <a:lnTo>
                  <a:pt x="6120" y="16751"/>
                </a:lnTo>
                <a:lnTo>
                  <a:pt x="6480" y="17192"/>
                </a:lnTo>
                <a:lnTo>
                  <a:pt x="6120" y="17853"/>
                </a:lnTo>
                <a:lnTo>
                  <a:pt x="6120" y="18735"/>
                </a:lnTo>
                <a:lnTo>
                  <a:pt x="6840" y="19396"/>
                </a:lnTo>
                <a:lnTo>
                  <a:pt x="7560" y="19837"/>
                </a:lnTo>
                <a:lnTo>
                  <a:pt x="7200" y="20718"/>
                </a:lnTo>
                <a:lnTo>
                  <a:pt x="7920" y="21159"/>
                </a:lnTo>
                <a:lnTo>
                  <a:pt x="9000" y="21159"/>
                </a:lnTo>
                <a:lnTo>
                  <a:pt x="9720" y="21600"/>
                </a:lnTo>
                <a:lnTo>
                  <a:pt x="10800" y="21159"/>
                </a:lnTo>
                <a:lnTo>
                  <a:pt x="11520" y="20278"/>
                </a:lnTo>
                <a:lnTo>
                  <a:pt x="11520" y="19176"/>
                </a:lnTo>
                <a:lnTo>
                  <a:pt x="12600" y="18294"/>
                </a:lnTo>
                <a:lnTo>
                  <a:pt x="12600" y="17192"/>
                </a:lnTo>
                <a:lnTo>
                  <a:pt x="13680" y="16531"/>
                </a:lnTo>
                <a:lnTo>
                  <a:pt x="15120" y="16310"/>
                </a:lnTo>
                <a:lnTo>
                  <a:pt x="16200" y="15869"/>
                </a:lnTo>
                <a:lnTo>
                  <a:pt x="16560" y="15429"/>
                </a:lnTo>
                <a:lnTo>
                  <a:pt x="16920" y="14767"/>
                </a:lnTo>
                <a:lnTo>
                  <a:pt x="18000" y="14106"/>
                </a:lnTo>
                <a:lnTo>
                  <a:pt x="19440" y="13665"/>
                </a:lnTo>
                <a:lnTo>
                  <a:pt x="19800" y="13445"/>
                </a:lnTo>
                <a:lnTo>
                  <a:pt x="20880" y="12563"/>
                </a:lnTo>
                <a:lnTo>
                  <a:pt x="19800" y="12563"/>
                </a:lnTo>
                <a:lnTo>
                  <a:pt x="19440" y="12343"/>
                </a:lnTo>
                <a:lnTo>
                  <a:pt x="19440" y="11902"/>
                </a:lnTo>
                <a:lnTo>
                  <a:pt x="19080" y="11461"/>
                </a:lnTo>
                <a:lnTo>
                  <a:pt x="19800" y="11241"/>
                </a:lnTo>
                <a:lnTo>
                  <a:pt x="20520" y="11461"/>
                </a:lnTo>
                <a:lnTo>
                  <a:pt x="21600" y="11682"/>
                </a:lnTo>
                <a:lnTo>
                  <a:pt x="21600" y="11461"/>
                </a:lnTo>
                <a:lnTo>
                  <a:pt x="21240" y="10800"/>
                </a:lnTo>
                <a:lnTo>
                  <a:pt x="20520" y="10580"/>
                </a:lnTo>
                <a:lnTo>
                  <a:pt x="19800" y="10139"/>
                </a:lnTo>
                <a:lnTo>
                  <a:pt x="19800" y="9918"/>
                </a:lnTo>
                <a:lnTo>
                  <a:pt x="20880" y="9478"/>
                </a:lnTo>
                <a:lnTo>
                  <a:pt x="20160" y="9037"/>
                </a:lnTo>
                <a:lnTo>
                  <a:pt x="20520" y="8816"/>
                </a:lnTo>
                <a:lnTo>
                  <a:pt x="20880" y="8376"/>
                </a:lnTo>
                <a:lnTo>
                  <a:pt x="20520" y="7273"/>
                </a:lnTo>
                <a:lnTo>
                  <a:pt x="19800" y="6612"/>
                </a:lnTo>
                <a:lnTo>
                  <a:pt x="19080" y="6171"/>
                </a:lnTo>
                <a:lnTo>
                  <a:pt x="19440" y="5731"/>
                </a:lnTo>
                <a:lnTo>
                  <a:pt x="18720" y="4849"/>
                </a:lnTo>
                <a:lnTo>
                  <a:pt x="19440" y="4629"/>
                </a:lnTo>
                <a:lnTo>
                  <a:pt x="20160" y="4188"/>
                </a:lnTo>
                <a:lnTo>
                  <a:pt x="20520" y="3747"/>
                </a:lnTo>
                <a:lnTo>
                  <a:pt x="19800" y="2865"/>
                </a:lnTo>
                <a:lnTo>
                  <a:pt x="16920" y="3306"/>
                </a:lnTo>
                <a:lnTo>
                  <a:pt x="16200" y="3527"/>
                </a:lnTo>
                <a:lnTo>
                  <a:pt x="16200" y="3306"/>
                </a:lnTo>
                <a:lnTo>
                  <a:pt x="16920" y="2865"/>
                </a:lnTo>
                <a:lnTo>
                  <a:pt x="17640" y="2645"/>
                </a:lnTo>
                <a:lnTo>
                  <a:pt x="16920" y="2424"/>
                </a:lnTo>
                <a:lnTo>
                  <a:pt x="16200" y="2645"/>
                </a:lnTo>
                <a:lnTo>
                  <a:pt x="15480" y="2645"/>
                </a:lnTo>
                <a:lnTo>
                  <a:pt x="15480" y="2424"/>
                </a:lnTo>
                <a:lnTo>
                  <a:pt x="15840" y="1984"/>
                </a:lnTo>
                <a:lnTo>
                  <a:pt x="14760" y="1984"/>
                </a:lnTo>
                <a:lnTo>
                  <a:pt x="15840" y="1543"/>
                </a:lnTo>
                <a:lnTo>
                  <a:pt x="17640" y="1543"/>
                </a:lnTo>
                <a:lnTo>
                  <a:pt x="18720" y="1102"/>
                </a:lnTo>
                <a:lnTo>
                  <a:pt x="18720" y="882"/>
                </a:lnTo>
                <a:lnTo>
                  <a:pt x="17640" y="661"/>
                </a:lnTo>
                <a:lnTo>
                  <a:pt x="15840" y="0"/>
                </a:lnTo>
                <a:lnTo>
                  <a:pt x="13680" y="0"/>
                </a:lnTo>
                <a:lnTo>
                  <a:pt x="12960" y="220"/>
                </a:lnTo>
                <a:lnTo>
                  <a:pt x="12600" y="661"/>
                </a:lnTo>
                <a:lnTo>
                  <a:pt x="12600" y="882"/>
                </a:lnTo>
                <a:lnTo>
                  <a:pt x="11160" y="882"/>
                </a:lnTo>
                <a:lnTo>
                  <a:pt x="10800" y="1102"/>
                </a:lnTo>
                <a:lnTo>
                  <a:pt x="10440" y="1543"/>
                </a:lnTo>
                <a:lnTo>
                  <a:pt x="10080" y="1763"/>
                </a:lnTo>
                <a:lnTo>
                  <a:pt x="9720" y="1543"/>
                </a:lnTo>
                <a:lnTo>
                  <a:pt x="9720" y="2204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334" name="Freeform 90"/>
          <p:cNvSpPr/>
          <p:nvPr/>
        </p:nvSpPr>
        <p:spPr>
          <a:xfrm>
            <a:off x="2892425" y="814390"/>
            <a:ext cx="785814" cy="9501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720" y="2204"/>
                </a:moveTo>
                <a:lnTo>
                  <a:pt x="7560" y="1763"/>
                </a:lnTo>
                <a:lnTo>
                  <a:pt x="6480" y="2424"/>
                </a:lnTo>
                <a:lnTo>
                  <a:pt x="5040" y="2865"/>
                </a:lnTo>
                <a:lnTo>
                  <a:pt x="4320" y="3527"/>
                </a:lnTo>
                <a:lnTo>
                  <a:pt x="4320" y="4188"/>
                </a:lnTo>
                <a:lnTo>
                  <a:pt x="3240" y="4408"/>
                </a:lnTo>
                <a:lnTo>
                  <a:pt x="2520" y="4849"/>
                </a:lnTo>
                <a:lnTo>
                  <a:pt x="3240" y="5731"/>
                </a:lnTo>
                <a:lnTo>
                  <a:pt x="3240" y="6171"/>
                </a:lnTo>
                <a:lnTo>
                  <a:pt x="1800" y="6612"/>
                </a:lnTo>
                <a:lnTo>
                  <a:pt x="0" y="7273"/>
                </a:lnTo>
                <a:lnTo>
                  <a:pt x="0" y="7714"/>
                </a:lnTo>
                <a:lnTo>
                  <a:pt x="1800" y="8376"/>
                </a:lnTo>
                <a:lnTo>
                  <a:pt x="720" y="8816"/>
                </a:lnTo>
                <a:lnTo>
                  <a:pt x="360" y="9257"/>
                </a:lnTo>
                <a:lnTo>
                  <a:pt x="1080" y="9698"/>
                </a:lnTo>
                <a:lnTo>
                  <a:pt x="3240" y="9478"/>
                </a:lnTo>
                <a:lnTo>
                  <a:pt x="3960" y="9478"/>
                </a:lnTo>
                <a:lnTo>
                  <a:pt x="5040" y="9918"/>
                </a:lnTo>
                <a:lnTo>
                  <a:pt x="5040" y="10359"/>
                </a:lnTo>
                <a:lnTo>
                  <a:pt x="6480" y="11461"/>
                </a:lnTo>
                <a:lnTo>
                  <a:pt x="6840" y="12122"/>
                </a:lnTo>
                <a:lnTo>
                  <a:pt x="6840" y="13445"/>
                </a:lnTo>
                <a:lnTo>
                  <a:pt x="7920" y="13665"/>
                </a:lnTo>
                <a:lnTo>
                  <a:pt x="7560" y="14327"/>
                </a:lnTo>
                <a:lnTo>
                  <a:pt x="6480" y="14547"/>
                </a:lnTo>
                <a:lnTo>
                  <a:pt x="6480" y="15649"/>
                </a:lnTo>
                <a:lnTo>
                  <a:pt x="5760" y="16090"/>
                </a:lnTo>
                <a:lnTo>
                  <a:pt x="6120" y="16751"/>
                </a:lnTo>
                <a:lnTo>
                  <a:pt x="6480" y="17192"/>
                </a:lnTo>
                <a:lnTo>
                  <a:pt x="6120" y="17853"/>
                </a:lnTo>
                <a:lnTo>
                  <a:pt x="6120" y="18735"/>
                </a:lnTo>
                <a:lnTo>
                  <a:pt x="6840" y="19396"/>
                </a:lnTo>
                <a:lnTo>
                  <a:pt x="7560" y="19837"/>
                </a:lnTo>
                <a:lnTo>
                  <a:pt x="7200" y="20718"/>
                </a:lnTo>
                <a:lnTo>
                  <a:pt x="7920" y="21159"/>
                </a:lnTo>
                <a:lnTo>
                  <a:pt x="9000" y="21159"/>
                </a:lnTo>
                <a:lnTo>
                  <a:pt x="9720" y="21600"/>
                </a:lnTo>
                <a:lnTo>
                  <a:pt x="10800" y="21159"/>
                </a:lnTo>
                <a:lnTo>
                  <a:pt x="11520" y="20278"/>
                </a:lnTo>
                <a:lnTo>
                  <a:pt x="11520" y="19176"/>
                </a:lnTo>
                <a:lnTo>
                  <a:pt x="12600" y="18294"/>
                </a:lnTo>
                <a:lnTo>
                  <a:pt x="12600" y="17192"/>
                </a:lnTo>
                <a:lnTo>
                  <a:pt x="13680" y="16531"/>
                </a:lnTo>
                <a:lnTo>
                  <a:pt x="15120" y="16310"/>
                </a:lnTo>
                <a:lnTo>
                  <a:pt x="16200" y="15869"/>
                </a:lnTo>
                <a:lnTo>
                  <a:pt x="16560" y="15429"/>
                </a:lnTo>
                <a:lnTo>
                  <a:pt x="16920" y="14767"/>
                </a:lnTo>
                <a:lnTo>
                  <a:pt x="18000" y="14106"/>
                </a:lnTo>
                <a:lnTo>
                  <a:pt x="19440" y="13665"/>
                </a:lnTo>
                <a:lnTo>
                  <a:pt x="19800" y="13445"/>
                </a:lnTo>
                <a:lnTo>
                  <a:pt x="20880" y="12563"/>
                </a:lnTo>
                <a:lnTo>
                  <a:pt x="19800" y="12563"/>
                </a:lnTo>
                <a:lnTo>
                  <a:pt x="19440" y="12343"/>
                </a:lnTo>
                <a:lnTo>
                  <a:pt x="19440" y="11902"/>
                </a:lnTo>
                <a:lnTo>
                  <a:pt x="19080" y="11461"/>
                </a:lnTo>
                <a:lnTo>
                  <a:pt x="19800" y="11241"/>
                </a:lnTo>
                <a:lnTo>
                  <a:pt x="20520" y="11461"/>
                </a:lnTo>
                <a:lnTo>
                  <a:pt x="21600" y="11682"/>
                </a:lnTo>
                <a:lnTo>
                  <a:pt x="21600" y="11461"/>
                </a:lnTo>
                <a:lnTo>
                  <a:pt x="21240" y="10800"/>
                </a:lnTo>
                <a:lnTo>
                  <a:pt x="20520" y="10580"/>
                </a:lnTo>
                <a:lnTo>
                  <a:pt x="19800" y="10139"/>
                </a:lnTo>
                <a:lnTo>
                  <a:pt x="19800" y="9918"/>
                </a:lnTo>
                <a:lnTo>
                  <a:pt x="20880" y="9478"/>
                </a:lnTo>
                <a:lnTo>
                  <a:pt x="20160" y="9037"/>
                </a:lnTo>
                <a:lnTo>
                  <a:pt x="20520" y="8816"/>
                </a:lnTo>
                <a:lnTo>
                  <a:pt x="20880" y="8376"/>
                </a:lnTo>
                <a:lnTo>
                  <a:pt x="20520" y="7273"/>
                </a:lnTo>
                <a:lnTo>
                  <a:pt x="19800" y="6612"/>
                </a:lnTo>
                <a:lnTo>
                  <a:pt x="19080" y="6171"/>
                </a:lnTo>
                <a:lnTo>
                  <a:pt x="19440" y="5731"/>
                </a:lnTo>
                <a:lnTo>
                  <a:pt x="18720" y="4849"/>
                </a:lnTo>
                <a:lnTo>
                  <a:pt x="19440" y="4629"/>
                </a:lnTo>
                <a:lnTo>
                  <a:pt x="20160" y="4188"/>
                </a:lnTo>
                <a:lnTo>
                  <a:pt x="20520" y="3747"/>
                </a:lnTo>
                <a:lnTo>
                  <a:pt x="19800" y="2865"/>
                </a:lnTo>
                <a:lnTo>
                  <a:pt x="16920" y="3306"/>
                </a:lnTo>
                <a:lnTo>
                  <a:pt x="16200" y="3527"/>
                </a:lnTo>
                <a:lnTo>
                  <a:pt x="16200" y="3306"/>
                </a:lnTo>
                <a:lnTo>
                  <a:pt x="16920" y="2865"/>
                </a:lnTo>
                <a:lnTo>
                  <a:pt x="17640" y="2645"/>
                </a:lnTo>
                <a:lnTo>
                  <a:pt x="16920" y="2424"/>
                </a:lnTo>
                <a:lnTo>
                  <a:pt x="16200" y="2645"/>
                </a:lnTo>
                <a:lnTo>
                  <a:pt x="15480" y="2645"/>
                </a:lnTo>
                <a:lnTo>
                  <a:pt x="15480" y="2424"/>
                </a:lnTo>
                <a:lnTo>
                  <a:pt x="15840" y="1984"/>
                </a:lnTo>
                <a:lnTo>
                  <a:pt x="14760" y="1984"/>
                </a:lnTo>
                <a:lnTo>
                  <a:pt x="15840" y="1543"/>
                </a:lnTo>
                <a:lnTo>
                  <a:pt x="17640" y="1543"/>
                </a:lnTo>
                <a:lnTo>
                  <a:pt x="18720" y="1102"/>
                </a:lnTo>
                <a:lnTo>
                  <a:pt x="18720" y="882"/>
                </a:lnTo>
                <a:lnTo>
                  <a:pt x="17640" y="661"/>
                </a:lnTo>
                <a:lnTo>
                  <a:pt x="15840" y="0"/>
                </a:lnTo>
                <a:lnTo>
                  <a:pt x="13680" y="0"/>
                </a:lnTo>
                <a:lnTo>
                  <a:pt x="12960" y="220"/>
                </a:lnTo>
                <a:lnTo>
                  <a:pt x="12600" y="661"/>
                </a:lnTo>
                <a:lnTo>
                  <a:pt x="12600" y="882"/>
                </a:lnTo>
                <a:lnTo>
                  <a:pt x="11160" y="882"/>
                </a:lnTo>
                <a:lnTo>
                  <a:pt x="10800" y="1102"/>
                </a:lnTo>
                <a:lnTo>
                  <a:pt x="10440" y="1543"/>
                </a:lnTo>
                <a:lnTo>
                  <a:pt x="10080" y="1763"/>
                </a:lnTo>
                <a:lnTo>
                  <a:pt x="9720" y="1543"/>
                </a:lnTo>
                <a:lnTo>
                  <a:pt x="9720" y="2204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335" name="Freeform 91"/>
          <p:cNvSpPr/>
          <p:nvPr/>
        </p:nvSpPr>
        <p:spPr>
          <a:xfrm>
            <a:off x="2511425" y="736997"/>
            <a:ext cx="655638" cy="4262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64" y="18655"/>
                </a:moveTo>
                <a:lnTo>
                  <a:pt x="1296" y="19636"/>
                </a:lnTo>
                <a:lnTo>
                  <a:pt x="2160" y="19636"/>
                </a:lnTo>
                <a:lnTo>
                  <a:pt x="3024" y="20127"/>
                </a:lnTo>
                <a:lnTo>
                  <a:pt x="3024" y="21109"/>
                </a:lnTo>
                <a:lnTo>
                  <a:pt x="4320" y="21600"/>
                </a:lnTo>
                <a:lnTo>
                  <a:pt x="5616" y="21109"/>
                </a:lnTo>
                <a:lnTo>
                  <a:pt x="6480" y="21600"/>
                </a:lnTo>
                <a:lnTo>
                  <a:pt x="7776" y="21109"/>
                </a:lnTo>
                <a:lnTo>
                  <a:pt x="8640" y="20618"/>
                </a:lnTo>
                <a:lnTo>
                  <a:pt x="7344" y="18655"/>
                </a:lnTo>
                <a:lnTo>
                  <a:pt x="7344" y="18164"/>
                </a:lnTo>
                <a:lnTo>
                  <a:pt x="9072" y="19636"/>
                </a:lnTo>
                <a:lnTo>
                  <a:pt x="9504" y="18655"/>
                </a:lnTo>
                <a:lnTo>
                  <a:pt x="10368" y="17673"/>
                </a:lnTo>
                <a:lnTo>
                  <a:pt x="12528" y="16691"/>
                </a:lnTo>
                <a:lnTo>
                  <a:pt x="12960" y="16200"/>
                </a:lnTo>
                <a:lnTo>
                  <a:pt x="12096" y="14727"/>
                </a:lnTo>
                <a:lnTo>
                  <a:pt x="12096" y="13255"/>
                </a:lnTo>
                <a:lnTo>
                  <a:pt x="12960" y="12764"/>
                </a:lnTo>
                <a:lnTo>
                  <a:pt x="12528" y="11782"/>
                </a:lnTo>
                <a:lnTo>
                  <a:pt x="13392" y="11782"/>
                </a:lnTo>
                <a:lnTo>
                  <a:pt x="14256" y="10800"/>
                </a:lnTo>
                <a:lnTo>
                  <a:pt x="16848" y="9818"/>
                </a:lnTo>
                <a:lnTo>
                  <a:pt x="18576" y="7855"/>
                </a:lnTo>
                <a:lnTo>
                  <a:pt x="21168" y="5891"/>
                </a:lnTo>
                <a:lnTo>
                  <a:pt x="20304" y="5400"/>
                </a:lnTo>
                <a:lnTo>
                  <a:pt x="19872" y="4418"/>
                </a:lnTo>
                <a:lnTo>
                  <a:pt x="20736" y="4909"/>
                </a:lnTo>
                <a:lnTo>
                  <a:pt x="21600" y="3927"/>
                </a:lnTo>
                <a:lnTo>
                  <a:pt x="20736" y="2945"/>
                </a:lnTo>
                <a:lnTo>
                  <a:pt x="19872" y="1473"/>
                </a:lnTo>
                <a:lnTo>
                  <a:pt x="18144" y="1473"/>
                </a:lnTo>
                <a:lnTo>
                  <a:pt x="17712" y="1964"/>
                </a:lnTo>
                <a:lnTo>
                  <a:pt x="15984" y="491"/>
                </a:lnTo>
                <a:lnTo>
                  <a:pt x="15120" y="0"/>
                </a:lnTo>
                <a:lnTo>
                  <a:pt x="13824" y="0"/>
                </a:lnTo>
                <a:lnTo>
                  <a:pt x="12096" y="1964"/>
                </a:lnTo>
                <a:lnTo>
                  <a:pt x="11664" y="982"/>
                </a:lnTo>
                <a:lnTo>
                  <a:pt x="10368" y="982"/>
                </a:lnTo>
                <a:lnTo>
                  <a:pt x="9936" y="1964"/>
                </a:lnTo>
                <a:lnTo>
                  <a:pt x="9936" y="2945"/>
                </a:lnTo>
                <a:lnTo>
                  <a:pt x="9072" y="2945"/>
                </a:lnTo>
                <a:lnTo>
                  <a:pt x="8640" y="4418"/>
                </a:lnTo>
                <a:lnTo>
                  <a:pt x="8640" y="5400"/>
                </a:lnTo>
                <a:lnTo>
                  <a:pt x="9072" y="5891"/>
                </a:lnTo>
                <a:lnTo>
                  <a:pt x="10800" y="6382"/>
                </a:lnTo>
                <a:lnTo>
                  <a:pt x="11232" y="7364"/>
                </a:lnTo>
                <a:lnTo>
                  <a:pt x="12096" y="7364"/>
                </a:lnTo>
                <a:lnTo>
                  <a:pt x="11664" y="7855"/>
                </a:lnTo>
                <a:lnTo>
                  <a:pt x="9072" y="7855"/>
                </a:lnTo>
                <a:lnTo>
                  <a:pt x="8640" y="9327"/>
                </a:lnTo>
                <a:lnTo>
                  <a:pt x="8640" y="10800"/>
                </a:lnTo>
                <a:lnTo>
                  <a:pt x="9072" y="10800"/>
                </a:lnTo>
                <a:lnTo>
                  <a:pt x="7776" y="9818"/>
                </a:lnTo>
                <a:lnTo>
                  <a:pt x="7344" y="9327"/>
                </a:lnTo>
                <a:lnTo>
                  <a:pt x="6912" y="10309"/>
                </a:lnTo>
                <a:lnTo>
                  <a:pt x="5616" y="11291"/>
                </a:lnTo>
                <a:lnTo>
                  <a:pt x="6480" y="13255"/>
                </a:lnTo>
                <a:lnTo>
                  <a:pt x="6048" y="13745"/>
                </a:lnTo>
                <a:lnTo>
                  <a:pt x="6480" y="14236"/>
                </a:lnTo>
                <a:lnTo>
                  <a:pt x="6048" y="14727"/>
                </a:lnTo>
                <a:lnTo>
                  <a:pt x="5184" y="14727"/>
                </a:lnTo>
                <a:lnTo>
                  <a:pt x="3888" y="15218"/>
                </a:lnTo>
                <a:lnTo>
                  <a:pt x="3024" y="15218"/>
                </a:lnTo>
                <a:lnTo>
                  <a:pt x="3024" y="16200"/>
                </a:lnTo>
                <a:lnTo>
                  <a:pt x="3888" y="16200"/>
                </a:lnTo>
                <a:lnTo>
                  <a:pt x="3888" y="16691"/>
                </a:lnTo>
                <a:lnTo>
                  <a:pt x="2160" y="16691"/>
                </a:lnTo>
                <a:lnTo>
                  <a:pt x="1728" y="17182"/>
                </a:lnTo>
                <a:lnTo>
                  <a:pt x="1296" y="15709"/>
                </a:lnTo>
                <a:lnTo>
                  <a:pt x="432" y="16200"/>
                </a:lnTo>
                <a:lnTo>
                  <a:pt x="432" y="17182"/>
                </a:lnTo>
                <a:lnTo>
                  <a:pt x="864" y="17673"/>
                </a:lnTo>
                <a:lnTo>
                  <a:pt x="0" y="18164"/>
                </a:lnTo>
                <a:lnTo>
                  <a:pt x="432" y="18655"/>
                </a:lnTo>
                <a:lnTo>
                  <a:pt x="864" y="18655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336" name="Freeform 92"/>
          <p:cNvSpPr/>
          <p:nvPr/>
        </p:nvSpPr>
        <p:spPr>
          <a:xfrm>
            <a:off x="2511425" y="736997"/>
            <a:ext cx="655638" cy="4262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64" y="18655"/>
                </a:moveTo>
                <a:lnTo>
                  <a:pt x="1296" y="19636"/>
                </a:lnTo>
                <a:lnTo>
                  <a:pt x="2160" y="19636"/>
                </a:lnTo>
                <a:lnTo>
                  <a:pt x="3024" y="20127"/>
                </a:lnTo>
                <a:lnTo>
                  <a:pt x="3024" y="21109"/>
                </a:lnTo>
                <a:lnTo>
                  <a:pt x="4320" y="21600"/>
                </a:lnTo>
                <a:lnTo>
                  <a:pt x="5616" y="21109"/>
                </a:lnTo>
                <a:lnTo>
                  <a:pt x="6480" y="21600"/>
                </a:lnTo>
                <a:lnTo>
                  <a:pt x="7776" y="21109"/>
                </a:lnTo>
                <a:lnTo>
                  <a:pt x="8640" y="20618"/>
                </a:lnTo>
                <a:lnTo>
                  <a:pt x="7344" y="18655"/>
                </a:lnTo>
                <a:lnTo>
                  <a:pt x="7344" y="18164"/>
                </a:lnTo>
                <a:lnTo>
                  <a:pt x="9072" y="19636"/>
                </a:lnTo>
                <a:lnTo>
                  <a:pt x="9504" y="18655"/>
                </a:lnTo>
                <a:lnTo>
                  <a:pt x="10368" y="17673"/>
                </a:lnTo>
                <a:lnTo>
                  <a:pt x="12528" y="16691"/>
                </a:lnTo>
                <a:lnTo>
                  <a:pt x="12960" y="16200"/>
                </a:lnTo>
                <a:lnTo>
                  <a:pt x="12096" y="14727"/>
                </a:lnTo>
                <a:lnTo>
                  <a:pt x="12096" y="13255"/>
                </a:lnTo>
                <a:lnTo>
                  <a:pt x="12960" y="12764"/>
                </a:lnTo>
                <a:lnTo>
                  <a:pt x="12528" y="11782"/>
                </a:lnTo>
                <a:lnTo>
                  <a:pt x="13392" y="11782"/>
                </a:lnTo>
                <a:lnTo>
                  <a:pt x="14256" y="10800"/>
                </a:lnTo>
                <a:lnTo>
                  <a:pt x="16848" y="9818"/>
                </a:lnTo>
                <a:lnTo>
                  <a:pt x="18576" y="7855"/>
                </a:lnTo>
                <a:lnTo>
                  <a:pt x="21168" y="5891"/>
                </a:lnTo>
                <a:lnTo>
                  <a:pt x="20304" y="5400"/>
                </a:lnTo>
                <a:lnTo>
                  <a:pt x="19872" y="4418"/>
                </a:lnTo>
                <a:lnTo>
                  <a:pt x="20736" y="4909"/>
                </a:lnTo>
                <a:lnTo>
                  <a:pt x="21600" y="3927"/>
                </a:lnTo>
                <a:lnTo>
                  <a:pt x="20736" y="2945"/>
                </a:lnTo>
                <a:lnTo>
                  <a:pt x="19872" y="1473"/>
                </a:lnTo>
                <a:lnTo>
                  <a:pt x="18144" y="1473"/>
                </a:lnTo>
                <a:lnTo>
                  <a:pt x="17712" y="1964"/>
                </a:lnTo>
                <a:lnTo>
                  <a:pt x="15984" y="491"/>
                </a:lnTo>
                <a:lnTo>
                  <a:pt x="15120" y="0"/>
                </a:lnTo>
                <a:lnTo>
                  <a:pt x="13824" y="0"/>
                </a:lnTo>
                <a:lnTo>
                  <a:pt x="12096" y="1964"/>
                </a:lnTo>
                <a:lnTo>
                  <a:pt x="11664" y="982"/>
                </a:lnTo>
                <a:lnTo>
                  <a:pt x="10368" y="982"/>
                </a:lnTo>
                <a:lnTo>
                  <a:pt x="9936" y="1964"/>
                </a:lnTo>
                <a:lnTo>
                  <a:pt x="9936" y="2945"/>
                </a:lnTo>
                <a:lnTo>
                  <a:pt x="9072" y="2945"/>
                </a:lnTo>
                <a:lnTo>
                  <a:pt x="8640" y="4418"/>
                </a:lnTo>
                <a:lnTo>
                  <a:pt x="8640" y="5400"/>
                </a:lnTo>
                <a:lnTo>
                  <a:pt x="9072" y="5891"/>
                </a:lnTo>
                <a:lnTo>
                  <a:pt x="10800" y="6382"/>
                </a:lnTo>
                <a:lnTo>
                  <a:pt x="11232" y="7364"/>
                </a:lnTo>
                <a:lnTo>
                  <a:pt x="12096" y="7364"/>
                </a:lnTo>
                <a:lnTo>
                  <a:pt x="11664" y="7855"/>
                </a:lnTo>
                <a:lnTo>
                  <a:pt x="9072" y="7855"/>
                </a:lnTo>
                <a:lnTo>
                  <a:pt x="8640" y="9327"/>
                </a:lnTo>
                <a:lnTo>
                  <a:pt x="8640" y="10800"/>
                </a:lnTo>
                <a:lnTo>
                  <a:pt x="9072" y="10800"/>
                </a:lnTo>
                <a:lnTo>
                  <a:pt x="7776" y="9818"/>
                </a:lnTo>
                <a:lnTo>
                  <a:pt x="7344" y="9327"/>
                </a:lnTo>
                <a:lnTo>
                  <a:pt x="6912" y="10309"/>
                </a:lnTo>
                <a:lnTo>
                  <a:pt x="5616" y="11291"/>
                </a:lnTo>
                <a:lnTo>
                  <a:pt x="6480" y="13255"/>
                </a:lnTo>
                <a:lnTo>
                  <a:pt x="6048" y="13745"/>
                </a:lnTo>
                <a:lnTo>
                  <a:pt x="6480" y="14236"/>
                </a:lnTo>
                <a:lnTo>
                  <a:pt x="6048" y="14727"/>
                </a:lnTo>
                <a:lnTo>
                  <a:pt x="5184" y="14727"/>
                </a:lnTo>
                <a:lnTo>
                  <a:pt x="3888" y="15218"/>
                </a:lnTo>
                <a:lnTo>
                  <a:pt x="3024" y="15218"/>
                </a:lnTo>
                <a:lnTo>
                  <a:pt x="3024" y="16200"/>
                </a:lnTo>
                <a:lnTo>
                  <a:pt x="3888" y="16200"/>
                </a:lnTo>
                <a:lnTo>
                  <a:pt x="3888" y="16691"/>
                </a:lnTo>
                <a:lnTo>
                  <a:pt x="2160" y="16691"/>
                </a:lnTo>
                <a:lnTo>
                  <a:pt x="1728" y="17182"/>
                </a:lnTo>
                <a:lnTo>
                  <a:pt x="1296" y="15709"/>
                </a:lnTo>
                <a:lnTo>
                  <a:pt x="432" y="16200"/>
                </a:lnTo>
                <a:lnTo>
                  <a:pt x="432" y="17182"/>
                </a:lnTo>
                <a:lnTo>
                  <a:pt x="864" y="17673"/>
                </a:lnTo>
                <a:lnTo>
                  <a:pt x="0" y="18164"/>
                </a:lnTo>
                <a:lnTo>
                  <a:pt x="432" y="18655"/>
                </a:lnTo>
                <a:lnTo>
                  <a:pt x="864" y="18655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337" name="Freeform 93"/>
          <p:cNvSpPr/>
          <p:nvPr/>
        </p:nvSpPr>
        <p:spPr>
          <a:xfrm>
            <a:off x="2498726" y="834631"/>
            <a:ext cx="169864" cy="183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646" y="20463"/>
                </a:moveTo>
                <a:lnTo>
                  <a:pt x="13292" y="19326"/>
                </a:lnTo>
                <a:lnTo>
                  <a:pt x="14954" y="17053"/>
                </a:lnTo>
                <a:lnTo>
                  <a:pt x="19938" y="13642"/>
                </a:lnTo>
                <a:lnTo>
                  <a:pt x="19938" y="9095"/>
                </a:lnTo>
                <a:lnTo>
                  <a:pt x="21600" y="6821"/>
                </a:lnTo>
                <a:lnTo>
                  <a:pt x="21600" y="5684"/>
                </a:lnTo>
                <a:lnTo>
                  <a:pt x="18277" y="7958"/>
                </a:lnTo>
                <a:lnTo>
                  <a:pt x="18277" y="6821"/>
                </a:lnTo>
                <a:lnTo>
                  <a:pt x="19938" y="3411"/>
                </a:lnTo>
                <a:lnTo>
                  <a:pt x="18277" y="0"/>
                </a:lnTo>
                <a:lnTo>
                  <a:pt x="14954" y="0"/>
                </a:lnTo>
                <a:lnTo>
                  <a:pt x="14954" y="1137"/>
                </a:lnTo>
                <a:lnTo>
                  <a:pt x="11631" y="2274"/>
                </a:lnTo>
                <a:lnTo>
                  <a:pt x="6646" y="5684"/>
                </a:lnTo>
                <a:lnTo>
                  <a:pt x="6646" y="10232"/>
                </a:lnTo>
                <a:lnTo>
                  <a:pt x="4985" y="10232"/>
                </a:lnTo>
                <a:lnTo>
                  <a:pt x="9969" y="11368"/>
                </a:lnTo>
                <a:lnTo>
                  <a:pt x="9969" y="13642"/>
                </a:lnTo>
                <a:lnTo>
                  <a:pt x="4985" y="13642"/>
                </a:lnTo>
                <a:lnTo>
                  <a:pt x="1662" y="15916"/>
                </a:lnTo>
                <a:lnTo>
                  <a:pt x="1662" y="17053"/>
                </a:lnTo>
                <a:lnTo>
                  <a:pt x="0" y="19326"/>
                </a:lnTo>
                <a:lnTo>
                  <a:pt x="0" y="20463"/>
                </a:lnTo>
                <a:lnTo>
                  <a:pt x="3323" y="20463"/>
                </a:lnTo>
                <a:lnTo>
                  <a:pt x="4985" y="21600"/>
                </a:lnTo>
                <a:lnTo>
                  <a:pt x="6646" y="20463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338" name="Freeform 94"/>
          <p:cNvSpPr/>
          <p:nvPr/>
        </p:nvSpPr>
        <p:spPr>
          <a:xfrm>
            <a:off x="2498726" y="834631"/>
            <a:ext cx="169864" cy="183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646" y="20463"/>
                </a:moveTo>
                <a:lnTo>
                  <a:pt x="13292" y="19326"/>
                </a:lnTo>
                <a:lnTo>
                  <a:pt x="14954" y="17053"/>
                </a:lnTo>
                <a:lnTo>
                  <a:pt x="19938" y="13642"/>
                </a:lnTo>
                <a:lnTo>
                  <a:pt x="19938" y="9095"/>
                </a:lnTo>
                <a:lnTo>
                  <a:pt x="21600" y="6821"/>
                </a:lnTo>
                <a:lnTo>
                  <a:pt x="21600" y="5684"/>
                </a:lnTo>
                <a:lnTo>
                  <a:pt x="18277" y="7958"/>
                </a:lnTo>
                <a:lnTo>
                  <a:pt x="18277" y="6821"/>
                </a:lnTo>
                <a:lnTo>
                  <a:pt x="19938" y="3411"/>
                </a:lnTo>
                <a:lnTo>
                  <a:pt x="18277" y="0"/>
                </a:lnTo>
                <a:lnTo>
                  <a:pt x="14954" y="0"/>
                </a:lnTo>
                <a:lnTo>
                  <a:pt x="14954" y="1137"/>
                </a:lnTo>
                <a:lnTo>
                  <a:pt x="11631" y="2274"/>
                </a:lnTo>
                <a:lnTo>
                  <a:pt x="6646" y="5684"/>
                </a:lnTo>
                <a:lnTo>
                  <a:pt x="6646" y="10232"/>
                </a:lnTo>
                <a:lnTo>
                  <a:pt x="4985" y="10232"/>
                </a:lnTo>
                <a:lnTo>
                  <a:pt x="9969" y="11368"/>
                </a:lnTo>
                <a:lnTo>
                  <a:pt x="9969" y="13642"/>
                </a:lnTo>
                <a:lnTo>
                  <a:pt x="4985" y="13642"/>
                </a:lnTo>
                <a:lnTo>
                  <a:pt x="1662" y="15916"/>
                </a:lnTo>
                <a:lnTo>
                  <a:pt x="1662" y="17053"/>
                </a:lnTo>
                <a:lnTo>
                  <a:pt x="0" y="19326"/>
                </a:lnTo>
                <a:lnTo>
                  <a:pt x="0" y="20463"/>
                </a:lnTo>
                <a:lnTo>
                  <a:pt x="3323" y="20463"/>
                </a:lnTo>
                <a:lnTo>
                  <a:pt x="4985" y="21600"/>
                </a:lnTo>
                <a:lnTo>
                  <a:pt x="6646" y="20463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339" name="Freeform 95"/>
          <p:cNvSpPr/>
          <p:nvPr/>
        </p:nvSpPr>
        <p:spPr>
          <a:xfrm>
            <a:off x="2487614" y="853681"/>
            <a:ext cx="23813" cy="29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7200"/>
                </a:moveTo>
                <a:lnTo>
                  <a:pt x="0" y="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14400"/>
                </a:lnTo>
                <a:lnTo>
                  <a:pt x="10800" y="720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340" name="Freeform 96"/>
          <p:cNvSpPr/>
          <p:nvPr/>
        </p:nvSpPr>
        <p:spPr>
          <a:xfrm>
            <a:off x="2487614" y="853681"/>
            <a:ext cx="23813" cy="29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7200"/>
                </a:moveTo>
                <a:lnTo>
                  <a:pt x="0" y="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14400"/>
                </a:lnTo>
                <a:lnTo>
                  <a:pt x="10800" y="720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341" name="Freeform 97"/>
          <p:cNvSpPr/>
          <p:nvPr/>
        </p:nvSpPr>
        <p:spPr>
          <a:xfrm>
            <a:off x="2314575" y="1066802"/>
            <a:ext cx="184151" cy="2226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971" y="20661"/>
                </a:moveTo>
                <a:lnTo>
                  <a:pt x="20057" y="19722"/>
                </a:lnTo>
                <a:lnTo>
                  <a:pt x="20057" y="17843"/>
                </a:lnTo>
                <a:lnTo>
                  <a:pt x="21600" y="16904"/>
                </a:lnTo>
                <a:lnTo>
                  <a:pt x="21600" y="14087"/>
                </a:lnTo>
                <a:lnTo>
                  <a:pt x="18514" y="12209"/>
                </a:lnTo>
                <a:lnTo>
                  <a:pt x="15429" y="13148"/>
                </a:lnTo>
                <a:lnTo>
                  <a:pt x="13886" y="12209"/>
                </a:lnTo>
                <a:lnTo>
                  <a:pt x="12343" y="10330"/>
                </a:lnTo>
                <a:lnTo>
                  <a:pt x="9257" y="10330"/>
                </a:lnTo>
                <a:lnTo>
                  <a:pt x="9257" y="7513"/>
                </a:lnTo>
                <a:lnTo>
                  <a:pt x="12343" y="7513"/>
                </a:lnTo>
                <a:lnTo>
                  <a:pt x="13886" y="6574"/>
                </a:lnTo>
                <a:lnTo>
                  <a:pt x="12343" y="4696"/>
                </a:lnTo>
                <a:lnTo>
                  <a:pt x="13886" y="4696"/>
                </a:lnTo>
                <a:lnTo>
                  <a:pt x="13886" y="2817"/>
                </a:lnTo>
                <a:lnTo>
                  <a:pt x="6171" y="2817"/>
                </a:lnTo>
                <a:lnTo>
                  <a:pt x="6171" y="1878"/>
                </a:lnTo>
                <a:lnTo>
                  <a:pt x="4629" y="0"/>
                </a:lnTo>
                <a:lnTo>
                  <a:pt x="0" y="0"/>
                </a:lnTo>
                <a:lnTo>
                  <a:pt x="0" y="939"/>
                </a:lnTo>
                <a:lnTo>
                  <a:pt x="1543" y="3757"/>
                </a:lnTo>
                <a:lnTo>
                  <a:pt x="1543" y="4696"/>
                </a:lnTo>
                <a:lnTo>
                  <a:pt x="4629" y="4696"/>
                </a:lnTo>
                <a:lnTo>
                  <a:pt x="4629" y="6574"/>
                </a:lnTo>
                <a:lnTo>
                  <a:pt x="3086" y="8452"/>
                </a:lnTo>
                <a:lnTo>
                  <a:pt x="1543" y="11270"/>
                </a:lnTo>
                <a:lnTo>
                  <a:pt x="1543" y="12209"/>
                </a:lnTo>
                <a:lnTo>
                  <a:pt x="4629" y="13148"/>
                </a:lnTo>
                <a:lnTo>
                  <a:pt x="6171" y="14087"/>
                </a:lnTo>
                <a:lnTo>
                  <a:pt x="6171" y="16904"/>
                </a:lnTo>
                <a:lnTo>
                  <a:pt x="7714" y="17843"/>
                </a:lnTo>
                <a:lnTo>
                  <a:pt x="9257" y="20661"/>
                </a:lnTo>
                <a:lnTo>
                  <a:pt x="12343" y="21600"/>
                </a:lnTo>
                <a:lnTo>
                  <a:pt x="15429" y="21600"/>
                </a:lnTo>
                <a:lnTo>
                  <a:pt x="16971" y="20661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342" name="Freeform 98"/>
          <p:cNvSpPr/>
          <p:nvPr/>
        </p:nvSpPr>
        <p:spPr>
          <a:xfrm>
            <a:off x="2314575" y="1066802"/>
            <a:ext cx="184151" cy="2226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971" y="20661"/>
                </a:moveTo>
                <a:lnTo>
                  <a:pt x="20057" y="19722"/>
                </a:lnTo>
                <a:lnTo>
                  <a:pt x="20057" y="17843"/>
                </a:lnTo>
                <a:lnTo>
                  <a:pt x="21600" y="16904"/>
                </a:lnTo>
                <a:lnTo>
                  <a:pt x="21600" y="14087"/>
                </a:lnTo>
                <a:lnTo>
                  <a:pt x="18514" y="12209"/>
                </a:lnTo>
                <a:lnTo>
                  <a:pt x="15429" y="13148"/>
                </a:lnTo>
                <a:lnTo>
                  <a:pt x="13886" y="12209"/>
                </a:lnTo>
                <a:lnTo>
                  <a:pt x="12343" y="10330"/>
                </a:lnTo>
                <a:lnTo>
                  <a:pt x="9257" y="10330"/>
                </a:lnTo>
                <a:lnTo>
                  <a:pt x="9257" y="7513"/>
                </a:lnTo>
                <a:lnTo>
                  <a:pt x="12343" y="7513"/>
                </a:lnTo>
                <a:lnTo>
                  <a:pt x="13886" y="6574"/>
                </a:lnTo>
                <a:lnTo>
                  <a:pt x="12343" y="4696"/>
                </a:lnTo>
                <a:lnTo>
                  <a:pt x="13886" y="4696"/>
                </a:lnTo>
                <a:lnTo>
                  <a:pt x="13886" y="2817"/>
                </a:lnTo>
                <a:lnTo>
                  <a:pt x="6171" y="2817"/>
                </a:lnTo>
                <a:lnTo>
                  <a:pt x="6171" y="1878"/>
                </a:lnTo>
                <a:lnTo>
                  <a:pt x="4629" y="0"/>
                </a:lnTo>
                <a:lnTo>
                  <a:pt x="0" y="0"/>
                </a:lnTo>
                <a:lnTo>
                  <a:pt x="0" y="939"/>
                </a:lnTo>
                <a:lnTo>
                  <a:pt x="1543" y="3757"/>
                </a:lnTo>
                <a:lnTo>
                  <a:pt x="1543" y="4696"/>
                </a:lnTo>
                <a:lnTo>
                  <a:pt x="4629" y="4696"/>
                </a:lnTo>
                <a:lnTo>
                  <a:pt x="4629" y="6574"/>
                </a:lnTo>
                <a:lnTo>
                  <a:pt x="3086" y="8452"/>
                </a:lnTo>
                <a:lnTo>
                  <a:pt x="1543" y="11270"/>
                </a:lnTo>
                <a:lnTo>
                  <a:pt x="1543" y="12209"/>
                </a:lnTo>
                <a:lnTo>
                  <a:pt x="4629" y="13148"/>
                </a:lnTo>
                <a:lnTo>
                  <a:pt x="6171" y="14087"/>
                </a:lnTo>
                <a:lnTo>
                  <a:pt x="6171" y="16904"/>
                </a:lnTo>
                <a:lnTo>
                  <a:pt x="7714" y="17843"/>
                </a:lnTo>
                <a:lnTo>
                  <a:pt x="9257" y="20661"/>
                </a:lnTo>
                <a:lnTo>
                  <a:pt x="12343" y="21600"/>
                </a:lnTo>
                <a:lnTo>
                  <a:pt x="15429" y="21600"/>
                </a:lnTo>
                <a:lnTo>
                  <a:pt x="16971" y="20661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343" name="Freeform 99"/>
          <p:cNvSpPr/>
          <p:nvPr/>
        </p:nvSpPr>
        <p:spPr>
          <a:xfrm>
            <a:off x="2433638" y="1027511"/>
            <a:ext cx="53976" cy="28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7200"/>
                </a:moveTo>
                <a:lnTo>
                  <a:pt x="0" y="72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0"/>
                </a:lnTo>
                <a:lnTo>
                  <a:pt x="10800" y="720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344" name="Freeform 100"/>
          <p:cNvSpPr/>
          <p:nvPr/>
        </p:nvSpPr>
        <p:spPr>
          <a:xfrm>
            <a:off x="2433638" y="1027511"/>
            <a:ext cx="53976" cy="28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7200"/>
                </a:moveTo>
                <a:lnTo>
                  <a:pt x="0" y="72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0"/>
                </a:lnTo>
                <a:lnTo>
                  <a:pt x="10800" y="720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345" name="Freeform 101"/>
          <p:cNvSpPr/>
          <p:nvPr/>
        </p:nvSpPr>
        <p:spPr>
          <a:xfrm>
            <a:off x="2262190" y="989409"/>
            <a:ext cx="52388" cy="3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0800" y="0"/>
                </a:lnTo>
                <a:lnTo>
                  <a:pt x="0" y="5400"/>
                </a:lnTo>
                <a:lnTo>
                  <a:pt x="5400" y="162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346" name="Freeform 102"/>
          <p:cNvSpPr/>
          <p:nvPr/>
        </p:nvSpPr>
        <p:spPr>
          <a:xfrm>
            <a:off x="2262190" y="989409"/>
            <a:ext cx="52388" cy="3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0800" y="0"/>
                </a:lnTo>
                <a:lnTo>
                  <a:pt x="0" y="5400"/>
                </a:lnTo>
                <a:lnTo>
                  <a:pt x="5400" y="162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347" name="Freeform 103"/>
          <p:cNvSpPr/>
          <p:nvPr/>
        </p:nvSpPr>
        <p:spPr>
          <a:xfrm>
            <a:off x="2262190" y="902494"/>
            <a:ext cx="92076" cy="678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171" y="6171"/>
                </a:moveTo>
                <a:lnTo>
                  <a:pt x="0" y="18514"/>
                </a:lnTo>
                <a:lnTo>
                  <a:pt x="6171" y="21600"/>
                </a:lnTo>
                <a:lnTo>
                  <a:pt x="12343" y="15429"/>
                </a:lnTo>
                <a:lnTo>
                  <a:pt x="21600" y="9257"/>
                </a:lnTo>
                <a:lnTo>
                  <a:pt x="12343" y="0"/>
                </a:lnTo>
                <a:lnTo>
                  <a:pt x="6171" y="6171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348" name="Freeform 104"/>
          <p:cNvSpPr/>
          <p:nvPr/>
        </p:nvSpPr>
        <p:spPr>
          <a:xfrm>
            <a:off x="2262190" y="902494"/>
            <a:ext cx="92076" cy="678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171" y="6171"/>
                </a:moveTo>
                <a:lnTo>
                  <a:pt x="0" y="18514"/>
                </a:lnTo>
                <a:lnTo>
                  <a:pt x="6171" y="21600"/>
                </a:lnTo>
                <a:lnTo>
                  <a:pt x="12343" y="15429"/>
                </a:lnTo>
                <a:lnTo>
                  <a:pt x="21600" y="9257"/>
                </a:lnTo>
                <a:lnTo>
                  <a:pt x="12343" y="0"/>
                </a:lnTo>
                <a:lnTo>
                  <a:pt x="6171" y="6171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349" name="Freeform 105"/>
          <p:cNvSpPr/>
          <p:nvPr/>
        </p:nvSpPr>
        <p:spPr>
          <a:xfrm>
            <a:off x="2170113" y="863206"/>
            <a:ext cx="79376" cy="773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0"/>
                </a:moveTo>
                <a:lnTo>
                  <a:pt x="7200" y="5400"/>
                </a:lnTo>
                <a:lnTo>
                  <a:pt x="0" y="5400"/>
                </a:lnTo>
                <a:lnTo>
                  <a:pt x="7200" y="16200"/>
                </a:lnTo>
                <a:lnTo>
                  <a:pt x="0" y="18900"/>
                </a:lnTo>
                <a:lnTo>
                  <a:pt x="7200" y="21600"/>
                </a:lnTo>
                <a:lnTo>
                  <a:pt x="10800" y="13500"/>
                </a:lnTo>
                <a:lnTo>
                  <a:pt x="21600" y="13500"/>
                </a:lnTo>
                <a:lnTo>
                  <a:pt x="21600" y="2700"/>
                </a:lnTo>
                <a:lnTo>
                  <a:pt x="14400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350" name="Freeform 106"/>
          <p:cNvSpPr/>
          <p:nvPr/>
        </p:nvSpPr>
        <p:spPr>
          <a:xfrm>
            <a:off x="2170113" y="863206"/>
            <a:ext cx="79376" cy="773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0"/>
                </a:moveTo>
                <a:lnTo>
                  <a:pt x="7200" y="5400"/>
                </a:lnTo>
                <a:lnTo>
                  <a:pt x="0" y="5400"/>
                </a:lnTo>
                <a:lnTo>
                  <a:pt x="7200" y="16200"/>
                </a:lnTo>
                <a:lnTo>
                  <a:pt x="0" y="18900"/>
                </a:lnTo>
                <a:lnTo>
                  <a:pt x="7200" y="21600"/>
                </a:lnTo>
                <a:lnTo>
                  <a:pt x="10800" y="13500"/>
                </a:lnTo>
                <a:lnTo>
                  <a:pt x="21600" y="13500"/>
                </a:lnTo>
                <a:lnTo>
                  <a:pt x="21600" y="2700"/>
                </a:lnTo>
                <a:lnTo>
                  <a:pt x="14400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351" name="Freeform 107"/>
          <p:cNvSpPr/>
          <p:nvPr/>
        </p:nvSpPr>
        <p:spPr>
          <a:xfrm>
            <a:off x="1935163" y="997745"/>
            <a:ext cx="182563" cy="881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429" y="2400"/>
                </a:moveTo>
                <a:lnTo>
                  <a:pt x="12343" y="4800"/>
                </a:lnTo>
                <a:lnTo>
                  <a:pt x="9257" y="2400"/>
                </a:lnTo>
                <a:lnTo>
                  <a:pt x="0" y="16800"/>
                </a:lnTo>
                <a:lnTo>
                  <a:pt x="0" y="21600"/>
                </a:lnTo>
                <a:lnTo>
                  <a:pt x="4629" y="19200"/>
                </a:lnTo>
                <a:lnTo>
                  <a:pt x="4629" y="21600"/>
                </a:lnTo>
                <a:lnTo>
                  <a:pt x="7714" y="21600"/>
                </a:lnTo>
                <a:lnTo>
                  <a:pt x="10800" y="14400"/>
                </a:lnTo>
                <a:lnTo>
                  <a:pt x="13886" y="12000"/>
                </a:lnTo>
                <a:lnTo>
                  <a:pt x="12343" y="14400"/>
                </a:lnTo>
                <a:lnTo>
                  <a:pt x="15429" y="14400"/>
                </a:lnTo>
                <a:lnTo>
                  <a:pt x="16971" y="9600"/>
                </a:lnTo>
                <a:lnTo>
                  <a:pt x="21600" y="2400"/>
                </a:lnTo>
                <a:lnTo>
                  <a:pt x="18514" y="0"/>
                </a:lnTo>
                <a:lnTo>
                  <a:pt x="15429" y="240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352" name="Freeform 108"/>
          <p:cNvSpPr/>
          <p:nvPr/>
        </p:nvSpPr>
        <p:spPr>
          <a:xfrm>
            <a:off x="1935163" y="997745"/>
            <a:ext cx="182563" cy="881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429" y="2400"/>
                </a:moveTo>
                <a:lnTo>
                  <a:pt x="12343" y="4800"/>
                </a:lnTo>
                <a:lnTo>
                  <a:pt x="9257" y="2400"/>
                </a:lnTo>
                <a:lnTo>
                  <a:pt x="0" y="16800"/>
                </a:lnTo>
                <a:lnTo>
                  <a:pt x="0" y="21600"/>
                </a:lnTo>
                <a:lnTo>
                  <a:pt x="4629" y="19200"/>
                </a:lnTo>
                <a:lnTo>
                  <a:pt x="4629" y="21600"/>
                </a:lnTo>
                <a:lnTo>
                  <a:pt x="7714" y="21600"/>
                </a:lnTo>
                <a:lnTo>
                  <a:pt x="10800" y="14400"/>
                </a:lnTo>
                <a:lnTo>
                  <a:pt x="13886" y="12000"/>
                </a:lnTo>
                <a:lnTo>
                  <a:pt x="12343" y="14400"/>
                </a:lnTo>
                <a:lnTo>
                  <a:pt x="15429" y="14400"/>
                </a:lnTo>
                <a:lnTo>
                  <a:pt x="16971" y="9600"/>
                </a:lnTo>
                <a:lnTo>
                  <a:pt x="21600" y="2400"/>
                </a:lnTo>
                <a:lnTo>
                  <a:pt x="18514" y="0"/>
                </a:lnTo>
                <a:lnTo>
                  <a:pt x="15429" y="240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353" name="Freeform 109"/>
          <p:cNvSpPr/>
          <p:nvPr/>
        </p:nvSpPr>
        <p:spPr>
          <a:xfrm>
            <a:off x="2025650" y="1114427"/>
            <a:ext cx="196850" cy="976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720" y="0"/>
                </a:moveTo>
                <a:lnTo>
                  <a:pt x="15840" y="0"/>
                </a:lnTo>
                <a:lnTo>
                  <a:pt x="15840" y="6480"/>
                </a:lnTo>
                <a:lnTo>
                  <a:pt x="12960" y="8640"/>
                </a:lnTo>
                <a:lnTo>
                  <a:pt x="11520" y="6480"/>
                </a:lnTo>
                <a:lnTo>
                  <a:pt x="8640" y="6480"/>
                </a:lnTo>
                <a:lnTo>
                  <a:pt x="7200" y="0"/>
                </a:lnTo>
                <a:lnTo>
                  <a:pt x="1440" y="0"/>
                </a:lnTo>
                <a:lnTo>
                  <a:pt x="2880" y="4320"/>
                </a:lnTo>
                <a:lnTo>
                  <a:pt x="2880" y="6480"/>
                </a:lnTo>
                <a:lnTo>
                  <a:pt x="0" y="8640"/>
                </a:lnTo>
                <a:lnTo>
                  <a:pt x="0" y="10800"/>
                </a:lnTo>
                <a:lnTo>
                  <a:pt x="2880" y="12960"/>
                </a:lnTo>
                <a:lnTo>
                  <a:pt x="2880" y="15120"/>
                </a:lnTo>
                <a:lnTo>
                  <a:pt x="0" y="17280"/>
                </a:lnTo>
                <a:lnTo>
                  <a:pt x="1440" y="21600"/>
                </a:lnTo>
                <a:lnTo>
                  <a:pt x="7200" y="21600"/>
                </a:lnTo>
                <a:lnTo>
                  <a:pt x="10080" y="17280"/>
                </a:lnTo>
                <a:lnTo>
                  <a:pt x="12960" y="19440"/>
                </a:lnTo>
                <a:lnTo>
                  <a:pt x="15840" y="19440"/>
                </a:lnTo>
                <a:lnTo>
                  <a:pt x="17280" y="17280"/>
                </a:lnTo>
                <a:lnTo>
                  <a:pt x="17280" y="10800"/>
                </a:lnTo>
                <a:lnTo>
                  <a:pt x="20160" y="8640"/>
                </a:lnTo>
                <a:lnTo>
                  <a:pt x="21600" y="0"/>
                </a:lnTo>
                <a:lnTo>
                  <a:pt x="18720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354" name="Freeform 110"/>
          <p:cNvSpPr/>
          <p:nvPr/>
        </p:nvSpPr>
        <p:spPr>
          <a:xfrm>
            <a:off x="2025650" y="1114427"/>
            <a:ext cx="196850" cy="976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720" y="0"/>
                </a:moveTo>
                <a:lnTo>
                  <a:pt x="15840" y="0"/>
                </a:lnTo>
                <a:lnTo>
                  <a:pt x="15840" y="6480"/>
                </a:lnTo>
                <a:lnTo>
                  <a:pt x="12960" y="8640"/>
                </a:lnTo>
                <a:lnTo>
                  <a:pt x="11520" y="6480"/>
                </a:lnTo>
                <a:lnTo>
                  <a:pt x="8640" y="6480"/>
                </a:lnTo>
                <a:lnTo>
                  <a:pt x="7200" y="0"/>
                </a:lnTo>
                <a:lnTo>
                  <a:pt x="1440" y="0"/>
                </a:lnTo>
                <a:lnTo>
                  <a:pt x="2880" y="4320"/>
                </a:lnTo>
                <a:lnTo>
                  <a:pt x="2880" y="6480"/>
                </a:lnTo>
                <a:lnTo>
                  <a:pt x="0" y="8640"/>
                </a:lnTo>
                <a:lnTo>
                  <a:pt x="0" y="10800"/>
                </a:lnTo>
                <a:lnTo>
                  <a:pt x="2880" y="12960"/>
                </a:lnTo>
                <a:lnTo>
                  <a:pt x="2880" y="15120"/>
                </a:lnTo>
                <a:lnTo>
                  <a:pt x="0" y="17280"/>
                </a:lnTo>
                <a:lnTo>
                  <a:pt x="1440" y="21600"/>
                </a:lnTo>
                <a:lnTo>
                  <a:pt x="7200" y="21600"/>
                </a:lnTo>
                <a:lnTo>
                  <a:pt x="10080" y="17280"/>
                </a:lnTo>
                <a:lnTo>
                  <a:pt x="12960" y="19440"/>
                </a:lnTo>
                <a:lnTo>
                  <a:pt x="15840" y="19440"/>
                </a:lnTo>
                <a:lnTo>
                  <a:pt x="17280" y="17280"/>
                </a:lnTo>
                <a:lnTo>
                  <a:pt x="17280" y="10800"/>
                </a:lnTo>
                <a:lnTo>
                  <a:pt x="20160" y="8640"/>
                </a:lnTo>
                <a:lnTo>
                  <a:pt x="21600" y="0"/>
                </a:lnTo>
                <a:lnTo>
                  <a:pt x="18720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355" name="Freeform 111"/>
          <p:cNvSpPr/>
          <p:nvPr/>
        </p:nvSpPr>
        <p:spPr>
          <a:xfrm>
            <a:off x="2117726" y="1056086"/>
            <a:ext cx="41276" cy="202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200" y="0"/>
                </a:moveTo>
                <a:lnTo>
                  <a:pt x="0" y="21600"/>
                </a:lnTo>
                <a:lnTo>
                  <a:pt x="14400" y="21600"/>
                </a:lnTo>
                <a:lnTo>
                  <a:pt x="21600" y="10800"/>
                </a:lnTo>
                <a:lnTo>
                  <a:pt x="7200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356" name="Freeform 112"/>
          <p:cNvSpPr/>
          <p:nvPr/>
        </p:nvSpPr>
        <p:spPr>
          <a:xfrm>
            <a:off x="2117726" y="1056086"/>
            <a:ext cx="41276" cy="202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200" y="0"/>
                </a:moveTo>
                <a:lnTo>
                  <a:pt x="0" y="21600"/>
                </a:lnTo>
                <a:lnTo>
                  <a:pt x="14400" y="21600"/>
                </a:lnTo>
                <a:lnTo>
                  <a:pt x="21600" y="10800"/>
                </a:lnTo>
                <a:lnTo>
                  <a:pt x="7200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357" name="Freeform 113"/>
          <p:cNvSpPr/>
          <p:nvPr/>
        </p:nvSpPr>
        <p:spPr>
          <a:xfrm>
            <a:off x="7048500" y="3322638"/>
            <a:ext cx="38100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7200" y="21600"/>
                </a:lnTo>
                <a:lnTo>
                  <a:pt x="21600" y="2160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358" name="Freeform 114"/>
          <p:cNvSpPr/>
          <p:nvPr/>
        </p:nvSpPr>
        <p:spPr>
          <a:xfrm>
            <a:off x="7048502" y="3333751"/>
            <a:ext cx="117476" cy="126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400" y="6646"/>
                </a:lnTo>
                <a:lnTo>
                  <a:pt x="7200" y="14954"/>
                </a:lnTo>
                <a:lnTo>
                  <a:pt x="21600" y="21600"/>
                </a:lnTo>
                <a:lnTo>
                  <a:pt x="21600" y="14954"/>
                </a:lnTo>
                <a:lnTo>
                  <a:pt x="16800" y="13292"/>
                </a:lnTo>
                <a:lnTo>
                  <a:pt x="16800" y="4985"/>
                </a:lnTo>
                <a:lnTo>
                  <a:pt x="14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359" name="Freeform 115"/>
          <p:cNvSpPr/>
          <p:nvPr/>
        </p:nvSpPr>
        <p:spPr>
          <a:xfrm>
            <a:off x="7048502" y="3333751"/>
            <a:ext cx="117476" cy="126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400" y="6646"/>
                </a:lnTo>
                <a:lnTo>
                  <a:pt x="7200" y="14954"/>
                </a:lnTo>
                <a:lnTo>
                  <a:pt x="21600" y="21600"/>
                </a:lnTo>
                <a:lnTo>
                  <a:pt x="21600" y="14954"/>
                </a:lnTo>
                <a:lnTo>
                  <a:pt x="16800" y="13292"/>
                </a:lnTo>
                <a:lnTo>
                  <a:pt x="16800" y="4985"/>
                </a:lnTo>
                <a:lnTo>
                  <a:pt x="1440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360" name="Freeform 116"/>
          <p:cNvSpPr/>
          <p:nvPr/>
        </p:nvSpPr>
        <p:spPr>
          <a:xfrm>
            <a:off x="7350125" y="3333751"/>
            <a:ext cx="222250" cy="1464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0160"/>
                </a:moveTo>
                <a:lnTo>
                  <a:pt x="1271" y="21600"/>
                </a:lnTo>
                <a:lnTo>
                  <a:pt x="5082" y="21600"/>
                </a:lnTo>
                <a:lnTo>
                  <a:pt x="6353" y="20160"/>
                </a:lnTo>
                <a:lnTo>
                  <a:pt x="8894" y="18720"/>
                </a:lnTo>
                <a:lnTo>
                  <a:pt x="10165" y="17280"/>
                </a:lnTo>
                <a:lnTo>
                  <a:pt x="12706" y="15840"/>
                </a:lnTo>
                <a:lnTo>
                  <a:pt x="12706" y="11520"/>
                </a:lnTo>
                <a:lnTo>
                  <a:pt x="13976" y="11520"/>
                </a:lnTo>
                <a:lnTo>
                  <a:pt x="15247" y="8640"/>
                </a:lnTo>
                <a:lnTo>
                  <a:pt x="17788" y="7200"/>
                </a:lnTo>
                <a:lnTo>
                  <a:pt x="21600" y="7200"/>
                </a:lnTo>
                <a:lnTo>
                  <a:pt x="21600" y="5760"/>
                </a:lnTo>
                <a:lnTo>
                  <a:pt x="19059" y="1440"/>
                </a:lnTo>
                <a:lnTo>
                  <a:pt x="17788" y="0"/>
                </a:lnTo>
                <a:lnTo>
                  <a:pt x="16518" y="0"/>
                </a:lnTo>
                <a:lnTo>
                  <a:pt x="13976" y="2880"/>
                </a:lnTo>
                <a:lnTo>
                  <a:pt x="13976" y="7200"/>
                </a:lnTo>
                <a:lnTo>
                  <a:pt x="12706" y="8640"/>
                </a:lnTo>
                <a:lnTo>
                  <a:pt x="12706" y="11520"/>
                </a:lnTo>
                <a:lnTo>
                  <a:pt x="11435" y="11520"/>
                </a:lnTo>
                <a:lnTo>
                  <a:pt x="10165" y="10080"/>
                </a:lnTo>
                <a:lnTo>
                  <a:pt x="7624" y="14400"/>
                </a:lnTo>
                <a:lnTo>
                  <a:pt x="3812" y="17280"/>
                </a:lnTo>
                <a:lnTo>
                  <a:pt x="3812" y="18720"/>
                </a:lnTo>
                <a:lnTo>
                  <a:pt x="2541" y="20160"/>
                </a:lnTo>
                <a:lnTo>
                  <a:pt x="0" y="20160"/>
                </a:lnTo>
                <a:close/>
              </a:path>
            </a:pathLst>
          </a:custGeom>
          <a:solidFill>
            <a:srgbClr val="91979F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361" name="Freeform 117"/>
          <p:cNvSpPr/>
          <p:nvPr/>
        </p:nvSpPr>
        <p:spPr>
          <a:xfrm>
            <a:off x="7350125" y="3333751"/>
            <a:ext cx="222250" cy="1464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0160"/>
                </a:moveTo>
                <a:lnTo>
                  <a:pt x="1271" y="21600"/>
                </a:lnTo>
                <a:lnTo>
                  <a:pt x="5082" y="21600"/>
                </a:lnTo>
                <a:lnTo>
                  <a:pt x="6353" y="20160"/>
                </a:lnTo>
                <a:lnTo>
                  <a:pt x="8894" y="18720"/>
                </a:lnTo>
                <a:lnTo>
                  <a:pt x="10165" y="17280"/>
                </a:lnTo>
                <a:lnTo>
                  <a:pt x="12706" y="15840"/>
                </a:lnTo>
                <a:lnTo>
                  <a:pt x="12706" y="11520"/>
                </a:lnTo>
                <a:lnTo>
                  <a:pt x="13976" y="11520"/>
                </a:lnTo>
                <a:lnTo>
                  <a:pt x="15247" y="8640"/>
                </a:lnTo>
                <a:lnTo>
                  <a:pt x="17788" y="7200"/>
                </a:lnTo>
                <a:lnTo>
                  <a:pt x="21600" y="7200"/>
                </a:lnTo>
                <a:lnTo>
                  <a:pt x="21600" y="5760"/>
                </a:lnTo>
                <a:lnTo>
                  <a:pt x="19059" y="1440"/>
                </a:lnTo>
                <a:lnTo>
                  <a:pt x="17788" y="0"/>
                </a:lnTo>
                <a:lnTo>
                  <a:pt x="16518" y="0"/>
                </a:lnTo>
                <a:lnTo>
                  <a:pt x="13976" y="2880"/>
                </a:lnTo>
                <a:lnTo>
                  <a:pt x="13976" y="7200"/>
                </a:lnTo>
                <a:lnTo>
                  <a:pt x="12706" y="8640"/>
                </a:lnTo>
                <a:lnTo>
                  <a:pt x="12706" y="11520"/>
                </a:lnTo>
                <a:lnTo>
                  <a:pt x="11435" y="11520"/>
                </a:lnTo>
                <a:lnTo>
                  <a:pt x="10165" y="10080"/>
                </a:lnTo>
                <a:lnTo>
                  <a:pt x="7624" y="14400"/>
                </a:lnTo>
                <a:lnTo>
                  <a:pt x="3812" y="17280"/>
                </a:lnTo>
                <a:lnTo>
                  <a:pt x="3812" y="18720"/>
                </a:lnTo>
                <a:lnTo>
                  <a:pt x="2541" y="20160"/>
                </a:lnTo>
                <a:lnTo>
                  <a:pt x="0" y="2016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362" name="Freeform 118"/>
          <p:cNvSpPr/>
          <p:nvPr/>
        </p:nvSpPr>
        <p:spPr>
          <a:xfrm>
            <a:off x="7454900" y="3392092"/>
            <a:ext cx="25400" cy="202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0800" y="10800"/>
                </a:lnTo>
                <a:lnTo>
                  <a:pt x="0" y="10800"/>
                </a:lnTo>
                <a:close/>
              </a:path>
            </a:pathLst>
          </a:custGeom>
          <a:solidFill>
            <a:srgbClr val="91979F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363" name="Freeform 119"/>
          <p:cNvSpPr/>
          <p:nvPr/>
        </p:nvSpPr>
        <p:spPr>
          <a:xfrm>
            <a:off x="7454900" y="3392092"/>
            <a:ext cx="25400" cy="202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0800" y="10800"/>
                </a:lnTo>
                <a:lnTo>
                  <a:pt x="0" y="1080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364" name="Freeform 120"/>
          <p:cNvSpPr/>
          <p:nvPr/>
        </p:nvSpPr>
        <p:spPr>
          <a:xfrm>
            <a:off x="7978777" y="3567114"/>
            <a:ext cx="303214" cy="2321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8100"/>
                </a:moveTo>
                <a:lnTo>
                  <a:pt x="17843" y="5400"/>
                </a:lnTo>
                <a:lnTo>
                  <a:pt x="15965" y="4500"/>
                </a:lnTo>
                <a:lnTo>
                  <a:pt x="14087" y="4500"/>
                </a:lnTo>
                <a:lnTo>
                  <a:pt x="11270" y="6300"/>
                </a:lnTo>
                <a:lnTo>
                  <a:pt x="7513" y="6300"/>
                </a:lnTo>
                <a:lnTo>
                  <a:pt x="6574" y="1800"/>
                </a:lnTo>
                <a:lnTo>
                  <a:pt x="4696" y="0"/>
                </a:lnTo>
                <a:lnTo>
                  <a:pt x="2817" y="0"/>
                </a:lnTo>
                <a:lnTo>
                  <a:pt x="0" y="900"/>
                </a:lnTo>
                <a:lnTo>
                  <a:pt x="0" y="1800"/>
                </a:lnTo>
                <a:lnTo>
                  <a:pt x="1878" y="2700"/>
                </a:lnTo>
                <a:lnTo>
                  <a:pt x="1878" y="3600"/>
                </a:lnTo>
                <a:lnTo>
                  <a:pt x="2817" y="4500"/>
                </a:lnTo>
                <a:lnTo>
                  <a:pt x="4696" y="5400"/>
                </a:lnTo>
                <a:lnTo>
                  <a:pt x="5635" y="5400"/>
                </a:lnTo>
                <a:lnTo>
                  <a:pt x="3757" y="6300"/>
                </a:lnTo>
                <a:lnTo>
                  <a:pt x="2817" y="7200"/>
                </a:lnTo>
                <a:lnTo>
                  <a:pt x="3757" y="8100"/>
                </a:lnTo>
                <a:lnTo>
                  <a:pt x="7513" y="8100"/>
                </a:lnTo>
                <a:lnTo>
                  <a:pt x="10330" y="9900"/>
                </a:lnTo>
                <a:lnTo>
                  <a:pt x="14087" y="13500"/>
                </a:lnTo>
                <a:lnTo>
                  <a:pt x="14087" y="15300"/>
                </a:lnTo>
                <a:lnTo>
                  <a:pt x="15026" y="15300"/>
                </a:lnTo>
                <a:lnTo>
                  <a:pt x="12209" y="16200"/>
                </a:lnTo>
                <a:lnTo>
                  <a:pt x="12209" y="17100"/>
                </a:lnTo>
                <a:lnTo>
                  <a:pt x="14087" y="18000"/>
                </a:lnTo>
                <a:lnTo>
                  <a:pt x="13148" y="18900"/>
                </a:lnTo>
                <a:lnTo>
                  <a:pt x="13148" y="20700"/>
                </a:lnTo>
                <a:lnTo>
                  <a:pt x="15965" y="19800"/>
                </a:lnTo>
                <a:lnTo>
                  <a:pt x="16904" y="21600"/>
                </a:lnTo>
                <a:lnTo>
                  <a:pt x="17843" y="21600"/>
                </a:lnTo>
                <a:lnTo>
                  <a:pt x="21600" y="810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365" name="Freeform 121"/>
          <p:cNvSpPr/>
          <p:nvPr/>
        </p:nvSpPr>
        <p:spPr>
          <a:xfrm>
            <a:off x="7978777" y="3567114"/>
            <a:ext cx="303214" cy="2321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8100"/>
                </a:moveTo>
                <a:lnTo>
                  <a:pt x="17843" y="5400"/>
                </a:lnTo>
                <a:lnTo>
                  <a:pt x="15965" y="4500"/>
                </a:lnTo>
                <a:lnTo>
                  <a:pt x="14087" y="4500"/>
                </a:lnTo>
                <a:lnTo>
                  <a:pt x="11270" y="6300"/>
                </a:lnTo>
                <a:lnTo>
                  <a:pt x="7513" y="6300"/>
                </a:lnTo>
                <a:lnTo>
                  <a:pt x="6574" y="1800"/>
                </a:lnTo>
                <a:lnTo>
                  <a:pt x="4696" y="0"/>
                </a:lnTo>
                <a:lnTo>
                  <a:pt x="2817" y="0"/>
                </a:lnTo>
                <a:lnTo>
                  <a:pt x="0" y="900"/>
                </a:lnTo>
                <a:lnTo>
                  <a:pt x="0" y="1800"/>
                </a:lnTo>
                <a:lnTo>
                  <a:pt x="1878" y="2700"/>
                </a:lnTo>
                <a:lnTo>
                  <a:pt x="1878" y="3600"/>
                </a:lnTo>
                <a:lnTo>
                  <a:pt x="2817" y="4500"/>
                </a:lnTo>
                <a:lnTo>
                  <a:pt x="4696" y="5400"/>
                </a:lnTo>
                <a:lnTo>
                  <a:pt x="5635" y="5400"/>
                </a:lnTo>
                <a:lnTo>
                  <a:pt x="3757" y="6300"/>
                </a:lnTo>
                <a:lnTo>
                  <a:pt x="2817" y="7200"/>
                </a:lnTo>
                <a:lnTo>
                  <a:pt x="3757" y="8100"/>
                </a:lnTo>
                <a:lnTo>
                  <a:pt x="7513" y="8100"/>
                </a:lnTo>
                <a:lnTo>
                  <a:pt x="10330" y="9900"/>
                </a:lnTo>
                <a:lnTo>
                  <a:pt x="14087" y="13500"/>
                </a:lnTo>
                <a:lnTo>
                  <a:pt x="14087" y="15300"/>
                </a:lnTo>
                <a:lnTo>
                  <a:pt x="15026" y="15300"/>
                </a:lnTo>
                <a:lnTo>
                  <a:pt x="12209" y="16200"/>
                </a:lnTo>
                <a:lnTo>
                  <a:pt x="12209" y="17100"/>
                </a:lnTo>
                <a:lnTo>
                  <a:pt x="14087" y="18000"/>
                </a:lnTo>
                <a:lnTo>
                  <a:pt x="13148" y="18900"/>
                </a:lnTo>
                <a:lnTo>
                  <a:pt x="13148" y="20700"/>
                </a:lnTo>
                <a:lnTo>
                  <a:pt x="15965" y="19800"/>
                </a:lnTo>
                <a:lnTo>
                  <a:pt x="16904" y="21600"/>
                </a:lnTo>
                <a:lnTo>
                  <a:pt x="17843" y="21600"/>
                </a:lnTo>
                <a:lnTo>
                  <a:pt x="21600" y="810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366" name="Freeform 122"/>
          <p:cNvSpPr/>
          <p:nvPr/>
        </p:nvSpPr>
        <p:spPr>
          <a:xfrm>
            <a:off x="8110538" y="3759994"/>
            <a:ext cx="38101" cy="297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0"/>
                </a:moveTo>
                <a:lnTo>
                  <a:pt x="0" y="0"/>
                </a:lnTo>
                <a:lnTo>
                  <a:pt x="0" y="7200"/>
                </a:lnTo>
                <a:lnTo>
                  <a:pt x="7200" y="21600"/>
                </a:lnTo>
                <a:lnTo>
                  <a:pt x="21600" y="7200"/>
                </a:lnTo>
                <a:lnTo>
                  <a:pt x="21600" y="0"/>
                </a:lnTo>
                <a:lnTo>
                  <a:pt x="14400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367" name="Freeform 123"/>
          <p:cNvSpPr/>
          <p:nvPr/>
        </p:nvSpPr>
        <p:spPr>
          <a:xfrm>
            <a:off x="8110538" y="3759994"/>
            <a:ext cx="38101" cy="297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0"/>
                </a:moveTo>
                <a:lnTo>
                  <a:pt x="0" y="0"/>
                </a:lnTo>
                <a:lnTo>
                  <a:pt x="0" y="7200"/>
                </a:lnTo>
                <a:lnTo>
                  <a:pt x="7200" y="21600"/>
                </a:lnTo>
                <a:lnTo>
                  <a:pt x="21600" y="7200"/>
                </a:lnTo>
                <a:lnTo>
                  <a:pt x="21600" y="0"/>
                </a:lnTo>
                <a:lnTo>
                  <a:pt x="14400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368" name="Freeform 124"/>
          <p:cNvSpPr/>
          <p:nvPr/>
        </p:nvSpPr>
        <p:spPr>
          <a:xfrm>
            <a:off x="8216900" y="3652837"/>
            <a:ext cx="301626" cy="242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696" y="0"/>
                </a:moveTo>
                <a:lnTo>
                  <a:pt x="0" y="12960"/>
                </a:lnTo>
                <a:lnTo>
                  <a:pt x="2817" y="14688"/>
                </a:lnTo>
                <a:lnTo>
                  <a:pt x="3757" y="14688"/>
                </a:lnTo>
                <a:lnTo>
                  <a:pt x="3757" y="15552"/>
                </a:lnTo>
                <a:lnTo>
                  <a:pt x="6574" y="15552"/>
                </a:lnTo>
                <a:lnTo>
                  <a:pt x="6574" y="14688"/>
                </a:lnTo>
                <a:lnTo>
                  <a:pt x="5635" y="12960"/>
                </a:lnTo>
                <a:lnTo>
                  <a:pt x="3757" y="12096"/>
                </a:lnTo>
                <a:lnTo>
                  <a:pt x="7513" y="12096"/>
                </a:lnTo>
                <a:lnTo>
                  <a:pt x="11270" y="13824"/>
                </a:lnTo>
                <a:lnTo>
                  <a:pt x="14087" y="16416"/>
                </a:lnTo>
                <a:lnTo>
                  <a:pt x="14087" y="17280"/>
                </a:lnTo>
                <a:lnTo>
                  <a:pt x="15965" y="18144"/>
                </a:lnTo>
                <a:lnTo>
                  <a:pt x="15965" y="19872"/>
                </a:lnTo>
                <a:lnTo>
                  <a:pt x="18783" y="21600"/>
                </a:lnTo>
                <a:lnTo>
                  <a:pt x="21600" y="21600"/>
                </a:lnTo>
                <a:lnTo>
                  <a:pt x="20661" y="20736"/>
                </a:lnTo>
                <a:lnTo>
                  <a:pt x="20661" y="19872"/>
                </a:lnTo>
                <a:lnTo>
                  <a:pt x="19722" y="19008"/>
                </a:lnTo>
                <a:lnTo>
                  <a:pt x="15965" y="14688"/>
                </a:lnTo>
                <a:lnTo>
                  <a:pt x="15026" y="12096"/>
                </a:lnTo>
                <a:lnTo>
                  <a:pt x="15026" y="11232"/>
                </a:lnTo>
                <a:lnTo>
                  <a:pt x="15965" y="10368"/>
                </a:lnTo>
                <a:lnTo>
                  <a:pt x="15965" y="9504"/>
                </a:lnTo>
                <a:lnTo>
                  <a:pt x="13148" y="6912"/>
                </a:lnTo>
                <a:lnTo>
                  <a:pt x="13148" y="6048"/>
                </a:lnTo>
                <a:lnTo>
                  <a:pt x="10330" y="2592"/>
                </a:lnTo>
                <a:lnTo>
                  <a:pt x="7513" y="1728"/>
                </a:lnTo>
                <a:lnTo>
                  <a:pt x="5635" y="0"/>
                </a:lnTo>
                <a:lnTo>
                  <a:pt x="4696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369" name="Freeform 125"/>
          <p:cNvSpPr/>
          <p:nvPr/>
        </p:nvSpPr>
        <p:spPr>
          <a:xfrm>
            <a:off x="8208963" y="3652837"/>
            <a:ext cx="301626" cy="242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696" y="0"/>
                </a:moveTo>
                <a:lnTo>
                  <a:pt x="0" y="12960"/>
                </a:lnTo>
                <a:lnTo>
                  <a:pt x="2817" y="14688"/>
                </a:lnTo>
                <a:lnTo>
                  <a:pt x="3757" y="14688"/>
                </a:lnTo>
                <a:lnTo>
                  <a:pt x="3757" y="15552"/>
                </a:lnTo>
                <a:lnTo>
                  <a:pt x="6574" y="15552"/>
                </a:lnTo>
                <a:lnTo>
                  <a:pt x="6574" y="14688"/>
                </a:lnTo>
                <a:lnTo>
                  <a:pt x="5635" y="12960"/>
                </a:lnTo>
                <a:lnTo>
                  <a:pt x="3757" y="12096"/>
                </a:lnTo>
                <a:lnTo>
                  <a:pt x="7513" y="12096"/>
                </a:lnTo>
                <a:lnTo>
                  <a:pt x="11270" y="13824"/>
                </a:lnTo>
                <a:lnTo>
                  <a:pt x="14087" y="16416"/>
                </a:lnTo>
                <a:lnTo>
                  <a:pt x="14087" y="17280"/>
                </a:lnTo>
                <a:lnTo>
                  <a:pt x="15965" y="18144"/>
                </a:lnTo>
                <a:lnTo>
                  <a:pt x="15965" y="19872"/>
                </a:lnTo>
                <a:lnTo>
                  <a:pt x="18783" y="21600"/>
                </a:lnTo>
                <a:lnTo>
                  <a:pt x="21600" y="21600"/>
                </a:lnTo>
                <a:lnTo>
                  <a:pt x="20661" y="20736"/>
                </a:lnTo>
                <a:lnTo>
                  <a:pt x="20661" y="19872"/>
                </a:lnTo>
                <a:lnTo>
                  <a:pt x="19722" y="19008"/>
                </a:lnTo>
                <a:lnTo>
                  <a:pt x="15965" y="14688"/>
                </a:lnTo>
                <a:lnTo>
                  <a:pt x="15026" y="12096"/>
                </a:lnTo>
                <a:lnTo>
                  <a:pt x="15026" y="11232"/>
                </a:lnTo>
                <a:lnTo>
                  <a:pt x="15965" y="10368"/>
                </a:lnTo>
                <a:lnTo>
                  <a:pt x="15965" y="9504"/>
                </a:lnTo>
                <a:lnTo>
                  <a:pt x="13148" y="6912"/>
                </a:lnTo>
                <a:lnTo>
                  <a:pt x="13148" y="6048"/>
                </a:lnTo>
                <a:lnTo>
                  <a:pt x="10330" y="2592"/>
                </a:lnTo>
                <a:lnTo>
                  <a:pt x="7513" y="1728"/>
                </a:lnTo>
                <a:lnTo>
                  <a:pt x="5635" y="0"/>
                </a:lnTo>
                <a:lnTo>
                  <a:pt x="4696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370" name="Freeform 126"/>
          <p:cNvSpPr/>
          <p:nvPr/>
        </p:nvSpPr>
        <p:spPr>
          <a:xfrm>
            <a:off x="7323138" y="3808810"/>
            <a:ext cx="1154113" cy="7560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73" y="0"/>
                </a:moveTo>
                <a:lnTo>
                  <a:pt x="12027" y="831"/>
                </a:lnTo>
                <a:lnTo>
                  <a:pt x="11536" y="554"/>
                </a:lnTo>
                <a:lnTo>
                  <a:pt x="10555" y="1108"/>
                </a:lnTo>
                <a:lnTo>
                  <a:pt x="10555" y="1938"/>
                </a:lnTo>
                <a:lnTo>
                  <a:pt x="10064" y="1938"/>
                </a:lnTo>
                <a:lnTo>
                  <a:pt x="9327" y="1662"/>
                </a:lnTo>
                <a:lnTo>
                  <a:pt x="9082" y="1662"/>
                </a:lnTo>
                <a:lnTo>
                  <a:pt x="8591" y="1385"/>
                </a:lnTo>
                <a:lnTo>
                  <a:pt x="7609" y="1662"/>
                </a:lnTo>
                <a:lnTo>
                  <a:pt x="7118" y="2492"/>
                </a:lnTo>
                <a:lnTo>
                  <a:pt x="6136" y="2769"/>
                </a:lnTo>
                <a:lnTo>
                  <a:pt x="5645" y="3046"/>
                </a:lnTo>
                <a:lnTo>
                  <a:pt x="5645" y="3600"/>
                </a:lnTo>
                <a:lnTo>
                  <a:pt x="4909" y="4708"/>
                </a:lnTo>
                <a:lnTo>
                  <a:pt x="4418" y="4708"/>
                </a:lnTo>
                <a:lnTo>
                  <a:pt x="4173" y="4985"/>
                </a:lnTo>
                <a:lnTo>
                  <a:pt x="2209" y="4985"/>
                </a:lnTo>
                <a:lnTo>
                  <a:pt x="1227" y="4708"/>
                </a:lnTo>
                <a:lnTo>
                  <a:pt x="736" y="5262"/>
                </a:lnTo>
                <a:lnTo>
                  <a:pt x="736" y="6923"/>
                </a:lnTo>
                <a:lnTo>
                  <a:pt x="982" y="8585"/>
                </a:lnTo>
                <a:lnTo>
                  <a:pt x="0" y="8308"/>
                </a:lnTo>
                <a:lnTo>
                  <a:pt x="0" y="9415"/>
                </a:lnTo>
                <a:lnTo>
                  <a:pt x="491" y="12462"/>
                </a:lnTo>
                <a:lnTo>
                  <a:pt x="491" y="13292"/>
                </a:lnTo>
                <a:lnTo>
                  <a:pt x="0" y="14400"/>
                </a:lnTo>
                <a:lnTo>
                  <a:pt x="491" y="14677"/>
                </a:lnTo>
                <a:lnTo>
                  <a:pt x="982" y="15231"/>
                </a:lnTo>
                <a:lnTo>
                  <a:pt x="1718" y="15231"/>
                </a:lnTo>
                <a:lnTo>
                  <a:pt x="2700" y="14677"/>
                </a:lnTo>
                <a:lnTo>
                  <a:pt x="3436" y="14677"/>
                </a:lnTo>
                <a:lnTo>
                  <a:pt x="4173" y="14954"/>
                </a:lnTo>
                <a:lnTo>
                  <a:pt x="4664" y="14954"/>
                </a:lnTo>
                <a:lnTo>
                  <a:pt x="5155" y="14123"/>
                </a:lnTo>
                <a:lnTo>
                  <a:pt x="6136" y="14123"/>
                </a:lnTo>
                <a:lnTo>
                  <a:pt x="7118" y="13846"/>
                </a:lnTo>
                <a:lnTo>
                  <a:pt x="8836" y="13846"/>
                </a:lnTo>
                <a:lnTo>
                  <a:pt x="10064" y="14954"/>
                </a:lnTo>
                <a:lnTo>
                  <a:pt x="10555" y="16062"/>
                </a:lnTo>
                <a:lnTo>
                  <a:pt x="10800" y="16338"/>
                </a:lnTo>
                <a:lnTo>
                  <a:pt x="11045" y="16338"/>
                </a:lnTo>
                <a:lnTo>
                  <a:pt x="12027" y="16062"/>
                </a:lnTo>
                <a:lnTo>
                  <a:pt x="13009" y="15231"/>
                </a:lnTo>
                <a:lnTo>
                  <a:pt x="12027" y="16892"/>
                </a:lnTo>
                <a:lnTo>
                  <a:pt x="11536" y="17169"/>
                </a:lnTo>
                <a:lnTo>
                  <a:pt x="12518" y="16892"/>
                </a:lnTo>
                <a:lnTo>
                  <a:pt x="13255" y="16615"/>
                </a:lnTo>
                <a:lnTo>
                  <a:pt x="12764" y="17446"/>
                </a:lnTo>
                <a:lnTo>
                  <a:pt x="12027" y="18000"/>
                </a:lnTo>
                <a:lnTo>
                  <a:pt x="13009" y="17723"/>
                </a:lnTo>
                <a:lnTo>
                  <a:pt x="13255" y="17723"/>
                </a:lnTo>
                <a:lnTo>
                  <a:pt x="13009" y="18277"/>
                </a:lnTo>
                <a:lnTo>
                  <a:pt x="12764" y="19108"/>
                </a:lnTo>
                <a:lnTo>
                  <a:pt x="13009" y="19662"/>
                </a:lnTo>
                <a:lnTo>
                  <a:pt x="13991" y="20492"/>
                </a:lnTo>
                <a:lnTo>
                  <a:pt x="14236" y="20769"/>
                </a:lnTo>
                <a:lnTo>
                  <a:pt x="14973" y="20769"/>
                </a:lnTo>
                <a:lnTo>
                  <a:pt x="15709" y="20492"/>
                </a:lnTo>
                <a:lnTo>
                  <a:pt x="15464" y="21323"/>
                </a:lnTo>
                <a:lnTo>
                  <a:pt x="15955" y="21600"/>
                </a:lnTo>
                <a:lnTo>
                  <a:pt x="17182" y="21323"/>
                </a:lnTo>
                <a:lnTo>
                  <a:pt x="17673" y="21046"/>
                </a:lnTo>
                <a:lnTo>
                  <a:pt x="18409" y="20769"/>
                </a:lnTo>
                <a:lnTo>
                  <a:pt x="19145" y="19662"/>
                </a:lnTo>
                <a:lnTo>
                  <a:pt x="19636" y="18554"/>
                </a:lnTo>
                <a:lnTo>
                  <a:pt x="20127" y="17723"/>
                </a:lnTo>
                <a:lnTo>
                  <a:pt x="20618" y="16338"/>
                </a:lnTo>
                <a:lnTo>
                  <a:pt x="21600" y="14954"/>
                </a:lnTo>
                <a:lnTo>
                  <a:pt x="21600" y="13015"/>
                </a:lnTo>
                <a:lnTo>
                  <a:pt x="21109" y="10800"/>
                </a:lnTo>
                <a:lnTo>
                  <a:pt x="20618" y="8862"/>
                </a:lnTo>
                <a:lnTo>
                  <a:pt x="20127" y="7754"/>
                </a:lnTo>
                <a:lnTo>
                  <a:pt x="18900" y="6369"/>
                </a:lnTo>
                <a:lnTo>
                  <a:pt x="18900" y="6092"/>
                </a:lnTo>
                <a:lnTo>
                  <a:pt x="18655" y="4708"/>
                </a:lnTo>
                <a:lnTo>
                  <a:pt x="18655" y="3877"/>
                </a:lnTo>
                <a:lnTo>
                  <a:pt x="18164" y="3600"/>
                </a:lnTo>
                <a:lnTo>
                  <a:pt x="17673" y="1385"/>
                </a:lnTo>
                <a:lnTo>
                  <a:pt x="17427" y="1938"/>
                </a:lnTo>
                <a:lnTo>
                  <a:pt x="16691" y="4431"/>
                </a:lnTo>
                <a:lnTo>
                  <a:pt x="16445" y="4708"/>
                </a:lnTo>
                <a:lnTo>
                  <a:pt x="15955" y="4708"/>
                </a:lnTo>
                <a:lnTo>
                  <a:pt x="15218" y="3877"/>
                </a:lnTo>
                <a:lnTo>
                  <a:pt x="14482" y="3600"/>
                </a:lnTo>
                <a:lnTo>
                  <a:pt x="13991" y="2492"/>
                </a:lnTo>
                <a:lnTo>
                  <a:pt x="14482" y="1938"/>
                </a:lnTo>
                <a:lnTo>
                  <a:pt x="14482" y="1385"/>
                </a:lnTo>
                <a:lnTo>
                  <a:pt x="14727" y="1108"/>
                </a:lnTo>
                <a:lnTo>
                  <a:pt x="14236" y="1108"/>
                </a:lnTo>
                <a:lnTo>
                  <a:pt x="13009" y="277"/>
                </a:lnTo>
                <a:lnTo>
                  <a:pt x="12764" y="0"/>
                </a:lnTo>
                <a:lnTo>
                  <a:pt x="12273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371" name="Freeform 127"/>
          <p:cNvSpPr/>
          <p:nvPr/>
        </p:nvSpPr>
        <p:spPr>
          <a:xfrm>
            <a:off x="7323138" y="3808810"/>
            <a:ext cx="1154113" cy="7560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73" y="0"/>
                </a:moveTo>
                <a:lnTo>
                  <a:pt x="12027" y="831"/>
                </a:lnTo>
                <a:lnTo>
                  <a:pt x="11536" y="554"/>
                </a:lnTo>
                <a:lnTo>
                  <a:pt x="10555" y="1108"/>
                </a:lnTo>
                <a:lnTo>
                  <a:pt x="10555" y="1938"/>
                </a:lnTo>
                <a:lnTo>
                  <a:pt x="10064" y="1938"/>
                </a:lnTo>
                <a:lnTo>
                  <a:pt x="9327" y="1662"/>
                </a:lnTo>
                <a:lnTo>
                  <a:pt x="9082" y="1662"/>
                </a:lnTo>
                <a:lnTo>
                  <a:pt x="8591" y="1385"/>
                </a:lnTo>
                <a:lnTo>
                  <a:pt x="7609" y="1662"/>
                </a:lnTo>
                <a:lnTo>
                  <a:pt x="7118" y="2492"/>
                </a:lnTo>
                <a:lnTo>
                  <a:pt x="6136" y="2769"/>
                </a:lnTo>
                <a:lnTo>
                  <a:pt x="5645" y="3046"/>
                </a:lnTo>
                <a:lnTo>
                  <a:pt x="5645" y="3600"/>
                </a:lnTo>
                <a:lnTo>
                  <a:pt x="4909" y="4708"/>
                </a:lnTo>
                <a:lnTo>
                  <a:pt x="4418" y="4708"/>
                </a:lnTo>
                <a:lnTo>
                  <a:pt x="4173" y="4985"/>
                </a:lnTo>
                <a:lnTo>
                  <a:pt x="2209" y="4985"/>
                </a:lnTo>
                <a:lnTo>
                  <a:pt x="1227" y="4708"/>
                </a:lnTo>
                <a:lnTo>
                  <a:pt x="736" y="5262"/>
                </a:lnTo>
                <a:lnTo>
                  <a:pt x="736" y="6923"/>
                </a:lnTo>
                <a:lnTo>
                  <a:pt x="982" y="8585"/>
                </a:lnTo>
                <a:lnTo>
                  <a:pt x="0" y="8308"/>
                </a:lnTo>
                <a:lnTo>
                  <a:pt x="0" y="9415"/>
                </a:lnTo>
                <a:lnTo>
                  <a:pt x="491" y="12462"/>
                </a:lnTo>
                <a:lnTo>
                  <a:pt x="491" y="13292"/>
                </a:lnTo>
                <a:lnTo>
                  <a:pt x="0" y="14400"/>
                </a:lnTo>
                <a:lnTo>
                  <a:pt x="491" y="14677"/>
                </a:lnTo>
                <a:lnTo>
                  <a:pt x="982" y="15231"/>
                </a:lnTo>
                <a:lnTo>
                  <a:pt x="1718" y="15231"/>
                </a:lnTo>
                <a:lnTo>
                  <a:pt x="2700" y="14677"/>
                </a:lnTo>
                <a:lnTo>
                  <a:pt x="3436" y="14677"/>
                </a:lnTo>
                <a:lnTo>
                  <a:pt x="4173" y="14954"/>
                </a:lnTo>
                <a:lnTo>
                  <a:pt x="4664" y="14954"/>
                </a:lnTo>
                <a:lnTo>
                  <a:pt x="5155" y="14123"/>
                </a:lnTo>
                <a:lnTo>
                  <a:pt x="6136" y="14123"/>
                </a:lnTo>
                <a:lnTo>
                  <a:pt x="7118" y="13846"/>
                </a:lnTo>
                <a:lnTo>
                  <a:pt x="8836" y="13846"/>
                </a:lnTo>
                <a:lnTo>
                  <a:pt x="10064" y="14954"/>
                </a:lnTo>
                <a:lnTo>
                  <a:pt x="10555" y="16062"/>
                </a:lnTo>
                <a:lnTo>
                  <a:pt x="10800" y="16338"/>
                </a:lnTo>
                <a:lnTo>
                  <a:pt x="11045" y="16338"/>
                </a:lnTo>
                <a:lnTo>
                  <a:pt x="12027" y="16062"/>
                </a:lnTo>
                <a:lnTo>
                  <a:pt x="13009" y="15231"/>
                </a:lnTo>
                <a:lnTo>
                  <a:pt x="12027" y="16892"/>
                </a:lnTo>
                <a:lnTo>
                  <a:pt x="11536" y="17169"/>
                </a:lnTo>
                <a:lnTo>
                  <a:pt x="12518" y="16892"/>
                </a:lnTo>
                <a:lnTo>
                  <a:pt x="13255" y="16615"/>
                </a:lnTo>
                <a:lnTo>
                  <a:pt x="12764" y="17446"/>
                </a:lnTo>
                <a:lnTo>
                  <a:pt x="12027" y="18000"/>
                </a:lnTo>
                <a:lnTo>
                  <a:pt x="13009" y="17723"/>
                </a:lnTo>
                <a:lnTo>
                  <a:pt x="13255" y="17723"/>
                </a:lnTo>
                <a:lnTo>
                  <a:pt x="13009" y="18277"/>
                </a:lnTo>
                <a:lnTo>
                  <a:pt x="12764" y="19108"/>
                </a:lnTo>
                <a:lnTo>
                  <a:pt x="13009" y="19662"/>
                </a:lnTo>
                <a:lnTo>
                  <a:pt x="13991" y="20492"/>
                </a:lnTo>
                <a:lnTo>
                  <a:pt x="14236" y="20769"/>
                </a:lnTo>
                <a:lnTo>
                  <a:pt x="14973" y="20769"/>
                </a:lnTo>
                <a:lnTo>
                  <a:pt x="15709" y="20492"/>
                </a:lnTo>
                <a:lnTo>
                  <a:pt x="15464" y="21323"/>
                </a:lnTo>
                <a:lnTo>
                  <a:pt x="15955" y="21600"/>
                </a:lnTo>
                <a:lnTo>
                  <a:pt x="17182" y="21323"/>
                </a:lnTo>
                <a:lnTo>
                  <a:pt x="17673" y="21046"/>
                </a:lnTo>
                <a:lnTo>
                  <a:pt x="18409" y="20769"/>
                </a:lnTo>
                <a:lnTo>
                  <a:pt x="19145" y="19662"/>
                </a:lnTo>
                <a:lnTo>
                  <a:pt x="19636" y="18554"/>
                </a:lnTo>
                <a:lnTo>
                  <a:pt x="20127" y="17723"/>
                </a:lnTo>
                <a:lnTo>
                  <a:pt x="20618" y="16338"/>
                </a:lnTo>
                <a:lnTo>
                  <a:pt x="21600" y="14954"/>
                </a:lnTo>
                <a:lnTo>
                  <a:pt x="21600" y="13015"/>
                </a:lnTo>
                <a:lnTo>
                  <a:pt x="21109" y="10800"/>
                </a:lnTo>
                <a:lnTo>
                  <a:pt x="20618" y="8862"/>
                </a:lnTo>
                <a:lnTo>
                  <a:pt x="20127" y="7754"/>
                </a:lnTo>
                <a:lnTo>
                  <a:pt x="18900" y="6369"/>
                </a:lnTo>
                <a:lnTo>
                  <a:pt x="18900" y="6092"/>
                </a:lnTo>
                <a:lnTo>
                  <a:pt x="18655" y="4708"/>
                </a:lnTo>
                <a:lnTo>
                  <a:pt x="18655" y="3877"/>
                </a:lnTo>
                <a:lnTo>
                  <a:pt x="18164" y="3600"/>
                </a:lnTo>
                <a:lnTo>
                  <a:pt x="17673" y="1385"/>
                </a:lnTo>
                <a:lnTo>
                  <a:pt x="17427" y="1938"/>
                </a:lnTo>
                <a:lnTo>
                  <a:pt x="16691" y="4431"/>
                </a:lnTo>
                <a:lnTo>
                  <a:pt x="16445" y="4708"/>
                </a:lnTo>
                <a:lnTo>
                  <a:pt x="15955" y="4708"/>
                </a:lnTo>
                <a:lnTo>
                  <a:pt x="15218" y="3877"/>
                </a:lnTo>
                <a:lnTo>
                  <a:pt x="14482" y="3600"/>
                </a:lnTo>
                <a:lnTo>
                  <a:pt x="13991" y="2492"/>
                </a:lnTo>
                <a:lnTo>
                  <a:pt x="14482" y="1938"/>
                </a:lnTo>
                <a:lnTo>
                  <a:pt x="14482" y="1385"/>
                </a:lnTo>
                <a:lnTo>
                  <a:pt x="14727" y="1108"/>
                </a:lnTo>
                <a:lnTo>
                  <a:pt x="14236" y="1108"/>
                </a:lnTo>
                <a:lnTo>
                  <a:pt x="13009" y="277"/>
                </a:lnTo>
                <a:lnTo>
                  <a:pt x="12764" y="0"/>
                </a:lnTo>
                <a:lnTo>
                  <a:pt x="12273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grpSp>
        <p:nvGrpSpPr>
          <p:cNvPr id="374" name="Freeform 128"/>
          <p:cNvGrpSpPr/>
          <p:nvPr/>
        </p:nvGrpSpPr>
        <p:grpSpPr>
          <a:xfrm>
            <a:off x="7691439" y="2956324"/>
            <a:ext cx="79376" cy="1"/>
            <a:chOff x="0" y="0"/>
            <a:chExt cx="79375" cy="0"/>
          </a:xfrm>
        </p:grpSpPr>
        <p:sp>
          <p:nvSpPr>
            <p:cNvPr id="372" name="Линия"/>
            <p:cNvSpPr/>
            <p:nvPr/>
          </p:nvSpPr>
          <p:spPr>
            <a:xfrm>
              <a:off x="0" y="0"/>
              <a:ext cx="79376" cy="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3" name="Линия"/>
            <p:cNvSpPr/>
            <p:nvPr/>
          </p:nvSpPr>
          <p:spPr>
            <a:xfrm flipH="1" flipV="1">
              <a:off x="0" y="-1"/>
              <a:ext cx="79376" cy="2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377" name="Freeform 129"/>
          <p:cNvGrpSpPr/>
          <p:nvPr/>
        </p:nvGrpSpPr>
        <p:grpSpPr>
          <a:xfrm>
            <a:off x="3941764" y="2479774"/>
            <a:ext cx="1" cy="12701"/>
            <a:chOff x="0" y="0"/>
            <a:chExt cx="0" cy="12700"/>
          </a:xfrm>
        </p:grpSpPr>
        <p:sp>
          <p:nvSpPr>
            <p:cNvPr id="375" name="Линия"/>
            <p:cNvSpPr/>
            <p:nvPr/>
          </p:nvSpPr>
          <p:spPr>
            <a:xfrm flipH="1">
              <a:off x="-1" y="0"/>
              <a:ext cx="2" cy="127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6" name="Линия"/>
            <p:cNvSpPr/>
            <p:nvPr/>
          </p:nvSpPr>
          <p:spPr>
            <a:xfrm flipV="1">
              <a:off x="-1" y="0"/>
              <a:ext cx="2" cy="127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380" name="Freeform 130"/>
          <p:cNvGrpSpPr/>
          <p:nvPr/>
        </p:nvGrpSpPr>
        <p:grpSpPr>
          <a:xfrm>
            <a:off x="7613650" y="2956324"/>
            <a:ext cx="77789" cy="1"/>
            <a:chOff x="0" y="0"/>
            <a:chExt cx="77788" cy="0"/>
          </a:xfrm>
        </p:grpSpPr>
        <p:sp>
          <p:nvSpPr>
            <p:cNvPr id="378" name="Линия"/>
            <p:cNvSpPr/>
            <p:nvPr/>
          </p:nvSpPr>
          <p:spPr>
            <a:xfrm>
              <a:off x="0" y="0"/>
              <a:ext cx="77789" cy="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9" name="Линия"/>
            <p:cNvSpPr/>
            <p:nvPr/>
          </p:nvSpPr>
          <p:spPr>
            <a:xfrm flipH="1" flipV="1">
              <a:off x="0" y="-1"/>
              <a:ext cx="77789" cy="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383" name="Freeform 131"/>
          <p:cNvGrpSpPr/>
          <p:nvPr/>
        </p:nvGrpSpPr>
        <p:grpSpPr>
          <a:xfrm>
            <a:off x="7534277" y="2956324"/>
            <a:ext cx="92076" cy="1"/>
            <a:chOff x="0" y="0"/>
            <a:chExt cx="92075" cy="0"/>
          </a:xfrm>
        </p:grpSpPr>
        <p:sp>
          <p:nvSpPr>
            <p:cNvPr id="381" name="Линия"/>
            <p:cNvSpPr/>
            <p:nvPr/>
          </p:nvSpPr>
          <p:spPr>
            <a:xfrm>
              <a:off x="0" y="0"/>
              <a:ext cx="92075" cy="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2" name="Линия"/>
            <p:cNvSpPr/>
            <p:nvPr/>
          </p:nvSpPr>
          <p:spPr>
            <a:xfrm flipH="1" flipV="1">
              <a:off x="0" y="-1"/>
              <a:ext cx="92076" cy="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386" name="Freeform 132"/>
          <p:cNvGrpSpPr/>
          <p:nvPr/>
        </p:nvGrpSpPr>
        <p:grpSpPr>
          <a:xfrm>
            <a:off x="7219950" y="2956324"/>
            <a:ext cx="77789" cy="1"/>
            <a:chOff x="0" y="0"/>
            <a:chExt cx="77788" cy="0"/>
          </a:xfrm>
        </p:grpSpPr>
        <p:sp>
          <p:nvSpPr>
            <p:cNvPr id="384" name="Линия"/>
            <p:cNvSpPr/>
            <p:nvPr/>
          </p:nvSpPr>
          <p:spPr>
            <a:xfrm>
              <a:off x="0" y="0"/>
              <a:ext cx="77789" cy="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5" name="Линия"/>
            <p:cNvSpPr/>
            <p:nvPr/>
          </p:nvSpPr>
          <p:spPr>
            <a:xfrm flipH="1" flipV="1">
              <a:off x="0" y="-1"/>
              <a:ext cx="77789" cy="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87" name="Rectangle 133"/>
          <p:cNvSpPr/>
          <p:nvPr/>
        </p:nvSpPr>
        <p:spPr>
          <a:xfrm>
            <a:off x="7100889" y="2636043"/>
            <a:ext cx="92076" cy="67867"/>
          </a:xfrm>
          <a:prstGeom prst="rect">
            <a:avLst/>
          </a:prstGeom>
          <a:solidFill>
            <a:srgbClr val="E64300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388" name="Freeform 134"/>
          <p:cNvSpPr/>
          <p:nvPr/>
        </p:nvSpPr>
        <p:spPr>
          <a:xfrm>
            <a:off x="7100889" y="2634457"/>
            <a:ext cx="92076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3086" y="21600"/>
                </a:lnTo>
                <a:lnTo>
                  <a:pt x="18514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64600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389" name="Freeform 135"/>
          <p:cNvSpPr/>
          <p:nvPr/>
        </p:nvSpPr>
        <p:spPr>
          <a:xfrm>
            <a:off x="7100889" y="2636043"/>
            <a:ext cx="14288" cy="678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3086"/>
                </a:lnTo>
                <a:lnTo>
                  <a:pt x="0" y="0"/>
                </a:lnTo>
                <a:close/>
              </a:path>
            </a:pathLst>
          </a:custGeom>
          <a:solidFill>
            <a:srgbClr val="EA6142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390" name="Freeform 136"/>
          <p:cNvSpPr/>
          <p:nvPr/>
        </p:nvSpPr>
        <p:spPr>
          <a:xfrm>
            <a:off x="7180264" y="2636043"/>
            <a:ext cx="12701" cy="678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3086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BD3F22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391" name="Rectangle 137"/>
          <p:cNvSpPr/>
          <p:nvPr/>
        </p:nvSpPr>
        <p:spPr>
          <a:xfrm>
            <a:off x="7037388" y="2700340"/>
            <a:ext cx="14288" cy="60723"/>
          </a:xfrm>
          <a:prstGeom prst="rect">
            <a:avLst/>
          </a:prstGeom>
          <a:solidFill>
            <a:srgbClr val="BD3F22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392" name="Rectangle 138"/>
          <p:cNvSpPr/>
          <p:nvPr/>
        </p:nvSpPr>
        <p:spPr>
          <a:xfrm>
            <a:off x="2878140" y="4123137"/>
            <a:ext cx="15876" cy="59532"/>
          </a:xfrm>
          <a:prstGeom prst="rect">
            <a:avLst/>
          </a:prstGeom>
          <a:solidFill>
            <a:srgbClr val="BD3F22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393" name="Freeform 139"/>
          <p:cNvSpPr/>
          <p:nvPr/>
        </p:nvSpPr>
        <p:spPr>
          <a:xfrm>
            <a:off x="4506914" y="1028702"/>
            <a:ext cx="180976" cy="1928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4320"/>
                </a:moveTo>
                <a:lnTo>
                  <a:pt x="9257" y="4320"/>
                </a:lnTo>
                <a:lnTo>
                  <a:pt x="9257" y="2160"/>
                </a:lnTo>
                <a:lnTo>
                  <a:pt x="6171" y="0"/>
                </a:lnTo>
                <a:lnTo>
                  <a:pt x="3086" y="2160"/>
                </a:lnTo>
                <a:lnTo>
                  <a:pt x="0" y="1080"/>
                </a:lnTo>
                <a:lnTo>
                  <a:pt x="0" y="2160"/>
                </a:lnTo>
                <a:lnTo>
                  <a:pt x="1543" y="5400"/>
                </a:lnTo>
                <a:lnTo>
                  <a:pt x="3086" y="6480"/>
                </a:lnTo>
                <a:lnTo>
                  <a:pt x="3086" y="8640"/>
                </a:lnTo>
                <a:lnTo>
                  <a:pt x="6171" y="9720"/>
                </a:lnTo>
                <a:lnTo>
                  <a:pt x="7714" y="10800"/>
                </a:lnTo>
                <a:lnTo>
                  <a:pt x="10800" y="9720"/>
                </a:lnTo>
                <a:lnTo>
                  <a:pt x="10800" y="8640"/>
                </a:lnTo>
                <a:lnTo>
                  <a:pt x="12343" y="8640"/>
                </a:lnTo>
                <a:lnTo>
                  <a:pt x="13886" y="11880"/>
                </a:lnTo>
                <a:lnTo>
                  <a:pt x="9257" y="11880"/>
                </a:lnTo>
                <a:lnTo>
                  <a:pt x="9257" y="12960"/>
                </a:lnTo>
                <a:lnTo>
                  <a:pt x="12343" y="14040"/>
                </a:lnTo>
                <a:lnTo>
                  <a:pt x="13886" y="14040"/>
                </a:lnTo>
                <a:lnTo>
                  <a:pt x="12343" y="16200"/>
                </a:lnTo>
                <a:lnTo>
                  <a:pt x="9257" y="16200"/>
                </a:lnTo>
                <a:lnTo>
                  <a:pt x="12343" y="19440"/>
                </a:lnTo>
                <a:lnTo>
                  <a:pt x="15429" y="20520"/>
                </a:lnTo>
                <a:lnTo>
                  <a:pt x="15429" y="21600"/>
                </a:lnTo>
                <a:lnTo>
                  <a:pt x="16971" y="19440"/>
                </a:lnTo>
                <a:lnTo>
                  <a:pt x="16971" y="16200"/>
                </a:lnTo>
                <a:lnTo>
                  <a:pt x="18514" y="12960"/>
                </a:lnTo>
                <a:lnTo>
                  <a:pt x="20057" y="10800"/>
                </a:lnTo>
                <a:lnTo>
                  <a:pt x="20057" y="7560"/>
                </a:lnTo>
                <a:lnTo>
                  <a:pt x="21600" y="6480"/>
                </a:lnTo>
                <a:lnTo>
                  <a:pt x="20057" y="6480"/>
                </a:lnTo>
                <a:lnTo>
                  <a:pt x="13886" y="2160"/>
                </a:lnTo>
                <a:lnTo>
                  <a:pt x="13886" y="3240"/>
                </a:lnTo>
                <a:lnTo>
                  <a:pt x="10800" y="432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394" name="Freeform 140"/>
          <p:cNvSpPr/>
          <p:nvPr/>
        </p:nvSpPr>
        <p:spPr>
          <a:xfrm>
            <a:off x="4506914" y="1028702"/>
            <a:ext cx="180976" cy="1928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4320"/>
                </a:moveTo>
                <a:lnTo>
                  <a:pt x="9257" y="4320"/>
                </a:lnTo>
                <a:lnTo>
                  <a:pt x="9257" y="2160"/>
                </a:lnTo>
                <a:lnTo>
                  <a:pt x="6171" y="0"/>
                </a:lnTo>
                <a:lnTo>
                  <a:pt x="3086" y="2160"/>
                </a:lnTo>
                <a:lnTo>
                  <a:pt x="0" y="1080"/>
                </a:lnTo>
                <a:lnTo>
                  <a:pt x="0" y="2160"/>
                </a:lnTo>
                <a:lnTo>
                  <a:pt x="1543" y="5400"/>
                </a:lnTo>
                <a:lnTo>
                  <a:pt x="3086" y="6480"/>
                </a:lnTo>
                <a:lnTo>
                  <a:pt x="3086" y="8640"/>
                </a:lnTo>
                <a:lnTo>
                  <a:pt x="6171" y="9720"/>
                </a:lnTo>
                <a:lnTo>
                  <a:pt x="7714" y="10800"/>
                </a:lnTo>
                <a:lnTo>
                  <a:pt x="10800" y="9720"/>
                </a:lnTo>
                <a:lnTo>
                  <a:pt x="10800" y="8640"/>
                </a:lnTo>
                <a:lnTo>
                  <a:pt x="12343" y="8640"/>
                </a:lnTo>
                <a:lnTo>
                  <a:pt x="13886" y="11880"/>
                </a:lnTo>
                <a:lnTo>
                  <a:pt x="9257" y="11880"/>
                </a:lnTo>
                <a:lnTo>
                  <a:pt x="9257" y="12960"/>
                </a:lnTo>
                <a:lnTo>
                  <a:pt x="12343" y="14040"/>
                </a:lnTo>
                <a:lnTo>
                  <a:pt x="13886" y="14040"/>
                </a:lnTo>
                <a:lnTo>
                  <a:pt x="12343" y="16200"/>
                </a:lnTo>
                <a:lnTo>
                  <a:pt x="9257" y="16200"/>
                </a:lnTo>
                <a:lnTo>
                  <a:pt x="12343" y="19440"/>
                </a:lnTo>
                <a:lnTo>
                  <a:pt x="15429" y="20520"/>
                </a:lnTo>
                <a:lnTo>
                  <a:pt x="15429" y="21600"/>
                </a:lnTo>
                <a:lnTo>
                  <a:pt x="16971" y="19440"/>
                </a:lnTo>
                <a:lnTo>
                  <a:pt x="16971" y="16200"/>
                </a:lnTo>
                <a:lnTo>
                  <a:pt x="18514" y="12960"/>
                </a:lnTo>
                <a:lnTo>
                  <a:pt x="20057" y="10800"/>
                </a:lnTo>
                <a:lnTo>
                  <a:pt x="20057" y="7560"/>
                </a:lnTo>
                <a:lnTo>
                  <a:pt x="21600" y="6480"/>
                </a:lnTo>
                <a:lnTo>
                  <a:pt x="20057" y="6480"/>
                </a:lnTo>
                <a:lnTo>
                  <a:pt x="13886" y="2160"/>
                </a:lnTo>
                <a:lnTo>
                  <a:pt x="13886" y="3240"/>
                </a:lnTo>
                <a:lnTo>
                  <a:pt x="10800" y="432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395" name="Freeform 141"/>
          <p:cNvSpPr/>
          <p:nvPr/>
        </p:nvSpPr>
        <p:spPr>
          <a:xfrm>
            <a:off x="4687889" y="1019175"/>
            <a:ext cx="106363" cy="773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700" y="2700"/>
                </a:moveTo>
                <a:lnTo>
                  <a:pt x="0" y="8100"/>
                </a:lnTo>
                <a:lnTo>
                  <a:pt x="2700" y="13500"/>
                </a:lnTo>
                <a:lnTo>
                  <a:pt x="2700" y="18900"/>
                </a:lnTo>
                <a:lnTo>
                  <a:pt x="5400" y="21600"/>
                </a:lnTo>
                <a:lnTo>
                  <a:pt x="10800" y="16200"/>
                </a:lnTo>
                <a:lnTo>
                  <a:pt x="16200" y="13500"/>
                </a:lnTo>
                <a:lnTo>
                  <a:pt x="18900" y="13500"/>
                </a:lnTo>
                <a:lnTo>
                  <a:pt x="21600" y="8100"/>
                </a:lnTo>
                <a:lnTo>
                  <a:pt x="21600" y="2700"/>
                </a:lnTo>
                <a:lnTo>
                  <a:pt x="13500" y="0"/>
                </a:lnTo>
                <a:lnTo>
                  <a:pt x="5400" y="5400"/>
                </a:lnTo>
                <a:lnTo>
                  <a:pt x="2700" y="5400"/>
                </a:lnTo>
                <a:lnTo>
                  <a:pt x="2700" y="270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396" name="Freeform 142"/>
          <p:cNvSpPr/>
          <p:nvPr/>
        </p:nvSpPr>
        <p:spPr>
          <a:xfrm>
            <a:off x="4687889" y="1019175"/>
            <a:ext cx="106363" cy="773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700" y="2700"/>
                </a:moveTo>
                <a:lnTo>
                  <a:pt x="0" y="8100"/>
                </a:lnTo>
                <a:lnTo>
                  <a:pt x="2700" y="13500"/>
                </a:lnTo>
                <a:lnTo>
                  <a:pt x="2700" y="18900"/>
                </a:lnTo>
                <a:lnTo>
                  <a:pt x="5400" y="21600"/>
                </a:lnTo>
                <a:lnTo>
                  <a:pt x="10800" y="16200"/>
                </a:lnTo>
                <a:lnTo>
                  <a:pt x="16200" y="13500"/>
                </a:lnTo>
                <a:lnTo>
                  <a:pt x="18900" y="13500"/>
                </a:lnTo>
                <a:lnTo>
                  <a:pt x="21600" y="8100"/>
                </a:lnTo>
                <a:lnTo>
                  <a:pt x="21600" y="2700"/>
                </a:lnTo>
                <a:lnTo>
                  <a:pt x="13500" y="0"/>
                </a:lnTo>
                <a:lnTo>
                  <a:pt x="5400" y="5400"/>
                </a:lnTo>
                <a:lnTo>
                  <a:pt x="2700" y="5400"/>
                </a:lnTo>
                <a:lnTo>
                  <a:pt x="2700" y="270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397" name="Freeform 143"/>
          <p:cNvSpPr/>
          <p:nvPr/>
        </p:nvSpPr>
        <p:spPr>
          <a:xfrm>
            <a:off x="4687887" y="1135855"/>
            <a:ext cx="68263" cy="678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60" y="6171"/>
                </a:moveTo>
                <a:lnTo>
                  <a:pt x="8640" y="3086"/>
                </a:lnTo>
                <a:lnTo>
                  <a:pt x="0" y="0"/>
                </a:lnTo>
                <a:lnTo>
                  <a:pt x="4320" y="12343"/>
                </a:lnTo>
                <a:lnTo>
                  <a:pt x="8640" y="15429"/>
                </a:lnTo>
                <a:lnTo>
                  <a:pt x="12960" y="21600"/>
                </a:lnTo>
                <a:lnTo>
                  <a:pt x="17280" y="21600"/>
                </a:lnTo>
                <a:lnTo>
                  <a:pt x="21600" y="15429"/>
                </a:lnTo>
                <a:lnTo>
                  <a:pt x="21600" y="9257"/>
                </a:lnTo>
                <a:lnTo>
                  <a:pt x="17280" y="6171"/>
                </a:lnTo>
                <a:lnTo>
                  <a:pt x="12960" y="9257"/>
                </a:lnTo>
                <a:lnTo>
                  <a:pt x="4320" y="3086"/>
                </a:lnTo>
                <a:lnTo>
                  <a:pt x="12960" y="6171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398" name="Freeform 144"/>
          <p:cNvSpPr/>
          <p:nvPr/>
        </p:nvSpPr>
        <p:spPr>
          <a:xfrm>
            <a:off x="4687887" y="1135855"/>
            <a:ext cx="68263" cy="678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60" y="6171"/>
                </a:moveTo>
                <a:lnTo>
                  <a:pt x="8640" y="3086"/>
                </a:lnTo>
                <a:lnTo>
                  <a:pt x="0" y="0"/>
                </a:lnTo>
                <a:lnTo>
                  <a:pt x="4320" y="12343"/>
                </a:lnTo>
                <a:lnTo>
                  <a:pt x="8640" y="15429"/>
                </a:lnTo>
                <a:lnTo>
                  <a:pt x="12960" y="21600"/>
                </a:lnTo>
                <a:lnTo>
                  <a:pt x="17280" y="21600"/>
                </a:lnTo>
                <a:lnTo>
                  <a:pt x="21600" y="15429"/>
                </a:lnTo>
                <a:lnTo>
                  <a:pt x="21600" y="9257"/>
                </a:lnTo>
                <a:lnTo>
                  <a:pt x="17280" y="6171"/>
                </a:lnTo>
                <a:lnTo>
                  <a:pt x="12960" y="9257"/>
                </a:lnTo>
                <a:lnTo>
                  <a:pt x="4320" y="3086"/>
                </a:lnTo>
                <a:lnTo>
                  <a:pt x="12960" y="6171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399" name="Freeform 145"/>
          <p:cNvSpPr/>
          <p:nvPr/>
        </p:nvSpPr>
        <p:spPr>
          <a:xfrm>
            <a:off x="8543925" y="3101181"/>
            <a:ext cx="12700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00" name="Freeform 146"/>
          <p:cNvSpPr/>
          <p:nvPr/>
        </p:nvSpPr>
        <p:spPr>
          <a:xfrm>
            <a:off x="6932614" y="3401617"/>
            <a:ext cx="300038" cy="2333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91" y="4500"/>
                </a:moveTo>
                <a:lnTo>
                  <a:pt x="6574" y="1800"/>
                </a:lnTo>
                <a:lnTo>
                  <a:pt x="5635" y="0"/>
                </a:lnTo>
                <a:lnTo>
                  <a:pt x="3757" y="0"/>
                </a:lnTo>
                <a:lnTo>
                  <a:pt x="1878" y="900"/>
                </a:lnTo>
                <a:lnTo>
                  <a:pt x="939" y="0"/>
                </a:lnTo>
                <a:lnTo>
                  <a:pt x="0" y="0"/>
                </a:lnTo>
                <a:lnTo>
                  <a:pt x="939" y="1800"/>
                </a:lnTo>
                <a:lnTo>
                  <a:pt x="4696" y="5400"/>
                </a:lnTo>
                <a:lnTo>
                  <a:pt x="6574" y="9000"/>
                </a:lnTo>
                <a:lnTo>
                  <a:pt x="8452" y="9900"/>
                </a:lnTo>
                <a:lnTo>
                  <a:pt x="8452" y="14400"/>
                </a:lnTo>
                <a:lnTo>
                  <a:pt x="14087" y="19800"/>
                </a:lnTo>
                <a:lnTo>
                  <a:pt x="17843" y="21600"/>
                </a:lnTo>
                <a:lnTo>
                  <a:pt x="20661" y="21600"/>
                </a:lnTo>
                <a:lnTo>
                  <a:pt x="21600" y="20700"/>
                </a:lnTo>
                <a:lnTo>
                  <a:pt x="21600" y="18900"/>
                </a:lnTo>
                <a:lnTo>
                  <a:pt x="20661" y="17100"/>
                </a:lnTo>
                <a:lnTo>
                  <a:pt x="18783" y="15300"/>
                </a:lnTo>
                <a:lnTo>
                  <a:pt x="17843" y="13500"/>
                </a:lnTo>
                <a:lnTo>
                  <a:pt x="16904" y="12600"/>
                </a:lnTo>
                <a:lnTo>
                  <a:pt x="14087" y="10800"/>
                </a:lnTo>
                <a:lnTo>
                  <a:pt x="13148" y="9900"/>
                </a:lnTo>
                <a:lnTo>
                  <a:pt x="12209" y="8100"/>
                </a:lnTo>
                <a:lnTo>
                  <a:pt x="10330" y="7200"/>
                </a:lnTo>
                <a:lnTo>
                  <a:pt x="9391" y="6300"/>
                </a:lnTo>
                <a:lnTo>
                  <a:pt x="9391" y="4500"/>
                </a:lnTo>
                <a:close/>
              </a:path>
            </a:pathLst>
          </a:custGeom>
          <a:solidFill>
            <a:srgbClr val="91979F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01" name="Freeform 147"/>
          <p:cNvSpPr/>
          <p:nvPr/>
        </p:nvSpPr>
        <p:spPr>
          <a:xfrm>
            <a:off x="6932614" y="3401617"/>
            <a:ext cx="300038" cy="2333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91" y="4500"/>
                </a:moveTo>
                <a:lnTo>
                  <a:pt x="6574" y="1800"/>
                </a:lnTo>
                <a:lnTo>
                  <a:pt x="5635" y="0"/>
                </a:lnTo>
                <a:lnTo>
                  <a:pt x="3757" y="0"/>
                </a:lnTo>
                <a:lnTo>
                  <a:pt x="1878" y="900"/>
                </a:lnTo>
                <a:lnTo>
                  <a:pt x="939" y="0"/>
                </a:lnTo>
                <a:lnTo>
                  <a:pt x="0" y="0"/>
                </a:lnTo>
                <a:lnTo>
                  <a:pt x="939" y="1800"/>
                </a:lnTo>
                <a:lnTo>
                  <a:pt x="4696" y="5400"/>
                </a:lnTo>
                <a:lnTo>
                  <a:pt x="6574" y="9000"/>
                </a:lnTo>
                <a:lnTo>
                  <a:pt x="8452" y="9900"/>
                </a:lnTo>
                <a:lnTo>
                  <a:pt x="8452" y="14400"/>
                </a:lnTo>
                <a:lnTo>
                  <a:pt x="14087" y="19800"/>
                </a:lnTo>
                <a:lnTo>
                  <a:pt x="17843" y="21600"/>
                </a:lnTo>
                <a:lnTo>
                  <a:pt x="20661" y="21600"/>
                </a:lnTo>
                <a:lnTo>
                  <a:pt x="21600" y="20700"/>
                </a:lnTo>
                <a:lnTo>
                  <a:pt x="21600" y="18900"/>
                </a:lnTo>
                <a:lnTo>
                  <a:pt x="20661" y="17100"/>
                </a:lnTo>
                <a:lnTo>
                  <a:pt x="18783" y="15300"/>
                </a:lnTo>
                <a:lnTo>
                  <a:pt x="17843" y="13500"/>
                </a:lnTo>
                <a:lnTo>
                  <a:pt x="16904" y="12600"/>
                </a:lnTo>
                <a:lnTo>
                  <a:pt x="14087" y="10800"/>
                </a:lnTo>
                <a:lnTo>
                  <a:pt x="13148" y="9900"/>
                </a:lnTo>
                <a:lnTo>
                  <a:pt x="12209" y="8100"/>
                </a:lnTo>
                <a:lnTo>
                  <a:pt x="10330" y="7200"/>
                </a:lnTo>
                <a:lnTo>
                  <a:pt x="9391" y="6300"/>
                </a:lnTo>
                <a:lnTo>
                  <a:pt x="9391" y="450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02" name="Freeform 148"/>
          <p:cNvSpPr/>
          <p:nvPr/>
        </p:nvSpPr>
        <p:spPr>
          <a:xfrm>
            <a:off x="7219950" y="3644505"/>
            <a:ext cx="234950" cy="392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800" y="10800"/>
                </a:moveTo>
                <a:lnTo>
                  <a:pt x="2400" y="21600"/>
                </a:lnTo>
                <a:lnTo>
                  <a:pt x="0" y="16200"/>
                </a:lnTo>
                <a:lnTo>
                  <a:pt x="0" y="5400"/>
                </a:lnTo>
                <a:lnTo>
                  <a:pt x="6000" y="5400"/>
                </a:lnTo>
                <a:lnTo>
                  <a:pt x="8400" y="10800"/>
                </a:lnTo>
                <a:lnTo>
                  <a:pt x="8400" y="0"/>
                </a:lnTo>
                <a:lnTo>
                  <a:pt x="15600" y="0"/>
                </a:lnTo>
                <a:lnTo>
                  <a:pt x="16800" y="5400"/>
                </a:lnTo>
                <a:lnTo>
                  <a:pt x="21600" y="16200"/>
                </a:lnTo>
                <a:lnTo>
                  <a:pt x="21600" y="21600"/>
                </a:lnTo>
                <a:lnTo>
                  <a:pt x="12000" y="21600"/>
                </a:lnTo>
                <a:lnTo>
                  <a:pt x="7200" y="10800"/>
                </a:lnTo>
                <a:lnTo>
                  <a:pt x="4800" y="1080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03" name="Freeform 149"/>
          <p:cNvSpPr/>
          <p:nvPr/>
        </p:nvSpPr>
        <p:spPr>
          <a:xfrm>
            <a:off x="7219950" y="3644505"/>
            <a:ext cx="234950" cy="392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800" y="10800"/>
                </a:moveTo>
                <a:lnTo>
                  <a:pt x="2400" y="21600"/>
                </a:lnTo>
                <a:lnTo>
                  <a:pt x="0" y="16200"/>
                </a:lnTo>
                <a:lnTo>
                  <a:pt x="0" y="5400"/>
                </a:lnTo>
                <a:lnTo>
                  <a:pt x="6000" y="5400"/>
                </a:lnTo>
                <a:lnTo>
                  <a:pt x="8400" y="10800"/>
                </a:lnTo>
                <a:lnTo>
                  <a:pt x="8400" y="0"/>
                </a:lnTo>
                <a:lnTo>
                  <a:pt x="15600" y="0"/>
                </a:lnTo>
                <a:lnTo>
                  <a:pt x="16800" y="5400"/>
                </a:lnTo>
                <a:lnTo>
                  <a:pt x="21600" y="16200"/>
                </a:lnTo>
                <a:lnTo>
                  <a:pt x="21600" y="21600"/>
                </a:lnTo>
                <a:lnTo>
                  <a:pt x="12000" y="21600"/>
                </a:lnTo>
                <a:lnTo>
                  <a:pt x="7200" y="10800"/>
                </a:lnTo>
                <a:lnTo>
                  <a:pt x="4800" y="10800"/>
                </a:lnTo>
                <a:close/>
              </a:path>
            </a:pathLst>
          </a:custGeom>
          <a:ln w="3175">
            <a:solidFill>
              <a:srgbClr val="C0C0C0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04" name="Freeform 150"/>
          <p:cNvSpPr/>
          <p:nvPr/>
        </p:nvSpPr>
        <p:spPr>
          <a:xfrm>
            <a:off x="7586664" y="3653038"/>
            <a:ext cx="79376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00" y="21600"/>
                </a:moveTo>
                <a:lnTo>
                  <a:pt x="0" y="0"/>
                </a:lnTo>
                <a:lnTo>
                  <a:pt x="18000" y="0"/>
                </a:lnTo>
                <a:lnTo>
                  <a:pt x="21600" y="21600"/>
                </a:lnTo>
                <a:lnTo>
                  <a:pt x="3600" y="2160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05" name="Freeform 151"/>
          <p:cNvSpPr/>
          <p:nvPr/>
        </p:nvSpPr>
        <p:spPr>
          <a:xfrm>
            <a:off x="7586664" y="3653038"/>
            <a:ext cx="79376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00" y="21600"/>
                </a:moveTo>
                <a:lnTo>
                  <a:pt x="0" y="0"/>
                </a:lnTo>
                <a:lnTo>
                  <a:pt x="18000" y="0"/>
                </a:lnTo>
                <a:lnTo>
                  <a:pt x="21600" y="21600"/>
                </a:lnTo>
                <a:lnTo>
                  <a:pt x="3600" y="2160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06" name="Freeform 152"/>
          <p:cNvSpPr/>
          <p:nvPr/>
        </p:nvSpPr>
        <p:spPr>
          <a:xfrm>
            <a:off x="7573963" y="3683794"/>
            <a:ext cx="39688" cy="19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14400" y="10800"/>
                </a:lnTo>
                <a:lnTo>
                  <a:pt x="0" y="108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07" name="Freeform 153"/>
          <p:cNvSpPr/>
          <p:nvPr/>
        </p:nvSpPr>
        <p:spPr>
          <a:xfrm>
            <a:off x="7573963" y="3683794"/>
            <a:ext cx="39688" cy="19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14400" y="10800"/>
                </a:lnTo>
                <a:lnTo>
                  <a:pt x="0" y="108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08" name="Freeform 154"/>
          <p:cNvSpPr/>
          <p:nvPr/>
        </p:nvSpPr>
        <p:spPr>
          <a:xfrm>
            <a:off x="7704139" y="3625455"/>
            <a:ext cx="79376" cy="488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4400" y="4320"/>
                </a:lnTo>
                <a:lnTo>
                  <a:pt x="21600" y="0"/>
                </a:lnTo>
                <a:lnTo>
                  <a:pt x="21600" y="8640"/>
                </a:lnTo>
                <a:lnTo>
                  <a:pt x="14400" y="12960"/>
                </a:lnTo>
                <a:lnTo>
                  <a:pt x="72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09" name="Freeform 155"/>
          <p:cNvSpPr/>
          <p:nvPr/>
        </p:nvSpPr>
        <p:spPr>
          <a:xfrm>
            <a:off x="7704139" y="3625455"/>
            <a:ext cx="79376" cy="488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4400" y="4320"/>
                </a:lnTo>
                <a:lnTo>
                  <a:pt x="21600" y="0"/>
                </a:lnTo>
                <a:lnTo>
                  <a:pt x="21600" y="8640"/>
                </a:lnTo>
                <a:lnTo>
                  <a:pt x="14400" y="12960"/>
                </a:lnTo>
                <a:lnTo>
                  <a:pt x="72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10" name="Freeform 156"/>
          <p:cNvSpPr/>
          <p:nvPr/>
        </p:nvSpPr>
        <p:spPr>
          <a:xfrm>
            <a:off x="7324725" y="3382567"/>
            <a:ext cx="261939" cy="2035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880" y="21600"/>
                </a:moveTo>
                <a:lnTo>
                  <a:pt x="7560" y="20571"/>
                </a:lnTo>
                <a:lnTo>
                  <a:pt x="5400" y="21600"/>
                </a:lnTo>
                <a:lnTo>
                  <a:pt x="2160" y="21600"/>
                </a:lnTo>
                <a:lnTo>
                  <a:pt x="2160" y="17486"/>
                </a:lnTo>
                <a:lnTo>
                  <a:pt x="0" y="17486"/>
                </a:lnTo>
                <a:lnTo>
                  <a:pt x="0" y="15429"/>
                </a:lnTo>
                <a:lnTo>
                  <a:pt x="1080" y="13371"/>
                </a:lnTo>
                <a:lnTo>
                  <a:pt x="1080" y="11314"/>
                </a:lnTo>
                <a:lnTo>
                  <a:pt x="2160" y="9257"/>
                </a:lnTo>
                <a:lnTo>
                  <a:pt x="4320" y="10286"/>
                </a:lnTo>
                <a:lnTo>
                  <a:pt x="6480" y="10286"/>
                </a:lnTo>
                <a:lnTo>
                  <a:pt x="9720" y="8229"/>
                </a:lnTo>
                <a:lnTo>
                  <a:pt x="10800" y="7200"/>
                </a:lnTo>
                <a:lnTo>
                  <a:pt x="12960" y="6171"/>
                </a:lnTo>
                <a:lnTo>
                  <a:pt x="14040" y="3086"/>
                </a:lnTo>
                <a:lnTo>
                  <a:pt x="15120" y="1029"/>
                </a:lnTo>
                <a:lnTo>
                  <a:pt x="16200" y="1029"/>
                </a:lnTo>
                <a:lnTo>
                  <a:pt x="18360" y="0"/>
                </a:lnTo>
                <a:lnTo>
                  <a:pt x="18360" y="1029"/>
                </a:lnTo>
                <a:lnTo>
                  <a:pt x="19440" y="3086"/>
                </a:lnTo>
                <a:lnTo>
                  <a:pt x="20520" y="4114"/>
                </a:lnTo>
                <a:lnTo>
                  <a:pt x="21600" y="6171"/>
                </a:lnTo>
                <a:lnTo>
                  <a:pt x="21600" y="7200"/>
                </a:lnTo>
                <a:lnTo>
                  <a:pt x="18360" y="9257"/>
                </a:lnTo>
                <a:lnTo>
                  <a:pt x="18360" y="12343"/>
                </a:lnTo>
                <a:lnTo>
                  <a:pt x="17280" y="14400"/>
                </a:lnTo>
                <a:lnTo>
                  <a:pt x="16200" y="14400"/>
                </a:lnTo>
                <a:lnTo>
                  <a:pt x="15120" y="17486"/>
                </a:lnTo>
                <a:lnTo>
                  <a:pt x="15120" y="18514"/>
                </a:lnTo>
                <a:lnTo>
                  <a:pt x="14040" y="21600"/>
                </a:lnTo>
                <a:lnTo>
                  <a:pt x="11880" y="2160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11" name="Freeform 157"/>
          <p:cNvSpPr/>
          <p:nvPr/>
        </p:nvSpPr>
        <p:spPr>
          <a:xfrm>
            <a:off x="7324725" y="3382567"/>
            <a:ext cx="261939" cy="2035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880" y="21600"/>
                </a:moveTo>
                <a:lnTo>
                  <a:pt x="7560" y="20571"/>
                </a:lnTo>
                <a:lnTo>
                  <a:pt x="5400" y="21600"/>
                </a:lnTo>
                <a:lnTo>
                  <a:pt x="2160" y="21600"/>
                </a:lnTo>
                <a:lnTo>
                  <a:pt x="2160" y="17486"/>
                </a:lnTo>
                <a:lnTo>
                  <a:pt x="0" y="17486"/>
                </a:lnTo>
                <a:lnTo>
                  <a:pt x="0" y="15429"/>
                </a:lnTo>
                <a:lnTo>
                  <a:pt x="1080" y="13371"/>
                </a:lnTo>
                <a:lnTo>
                  <a:pt x="1080" y="11314"/>
                </a:lnTo>
                <a:lnTo>
                  <a:pt x="2160" y="9257"/>
                </a:lnTo>
                <a:lnTo>
                  <a:pt x="4320" y="10286"/>
                </a:lnTo>
                <a:lnTo>
                  <a:pt x="6480" y="10286"/>
                </a:lnTo>
                <a:lnTo>
                  <a:pt x="9720" y="8229"/>
                </a:lnTo>
                <a:lnTo>
                  <a:pt x="10800" y="7200"/>
                </a:lnTo>
                <a:lnTo>
                  <a:pt x="12960" y="6171"/>
                </a:lnTo>
                <a:lnTo>
                  <a:pt x="14040" y="3086"/>
                </a:lnTo>
                <a:lnTo>
                  <a:pt x="15120" y="1029"/>
                </a:lnTo>
                <a:lnTo>
                  <a:pt x="16200" y="1029"/>
                </a:lnTo>
                <a:lnTo>
                  <a:pt x="18360" y="0"/>
                </a:lnTo>
                <a:lnTo>
                  <a:pt x="18360" y="1029"/>
                </a:lnTo>
                <a:lnTo>
                  <a:pt x="19440" y="3086"/>
                </a:lnTo>
                <a:lnTo>
                  <a:pt x="20520" y="4114"/>
                </a:lnTo>
                <a:lnTo>
                  <a:pt x="21600" y="6171"/>
                </a:lnTo>
                <a:lnTo>
                  <a:pt x="21600" y="7200"/>
                </a:lnTo>
                <a:lnTo>
                  <a:pt x="18360" y="9257"/>
                </a:lnTo>
                <a:lnTo>
                  <a:pt x="18360" y="12343"/>
                </a:lnTo>
                <a:lnTo>
                  <a:pt x="17280" y="14400"/>
                </a:lnTo>
                <a:lnTo>
                  <a:pt x="16200" y="14400"/>
                </a:lnTo>
                <a:lnTo>
                  <a:pt x="15120" y="17486"/>
                </a:lnTo>
                <a:lnTo>
                  <a:pt x="15120" y="18514"/>
                </a:lnTo>
                <a:lnTo>
                  <a:pt x="14040" y="21600"/>
                </a:lnTo>
                <a:lnTo>
                  <a:pt x="11880" y="2160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12" name="Freeform 158"/>
          <p:cNvSpPr/>
          <p:nvPr/>
        </p:nvSpPr>
        <p:spPr>
          <a:xfrm>
            <a:off x="7586663" y="3218259"/>
            <a:ext cx="39688" cy="3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7200" y="10800"/>
                </a:lnTo>
                <a:lnTo>
                  <a:pt x="21600" y="0"/>
                </a:lnTo>
                <a:lnTo>
                  <a:pt x="14400" y="10800"/>
                </a:lnTo>
                <a:lnTo>
                  <a:pt x="7200" y="16200"/>
                </a:lnTo>
                <a:lnTo>
                  <a:pt x="72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91979F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13" name="Freeform 159"/>
          <p:cNvSpPr/>
          <p:nvPr/>
        </p:nvSpPr>
        <p:spPr>
          <a:xfrm>
            <a:off x="7586663" y="3218259"/>
            <a:ext cx="39688" cy="3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7200" y="10800"/>
                </a:lnTo>
                <a:lnTo>
                  <a:pt x="21600" y="0"/>
                </a:lnTo>
                <a:lnTo>
                  <a:pt x="14400" y="10800"/>
                </a:lnTo>
                <a:lnTo>
                  <a:pt x="7200" y="16200"/>
                </a:lnTo>
                <a:lnTo>
                  <a:pt x="7200" y="21600"/>
                </a:lnTo>
                <a:lnTo>
                  <a:pt x="0" y="2160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14" name="Freeform 160"/>
          <p:cNvSpPr/>
          <p:nvPr/>
        </p:nvSpPr>
        <p:spPr>
          <a:xfrm>
            <a:off x="7600952" y="3421858"/>
            <a:ext cx="155576" cy="194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000" y="14040"/>
                </a:moveTo>
                <a:lnTo>
                  <a:pt x="7200" y="14040"/>
                </a:lnTo>
                <a:lnTo>
                  <a:pt x="5400" y="16200"/>
                </a:lnTo>
                <a:lnTo>
                  <a:pt x="5400" y="21600"/>
                </a:lnTo>
                <a:lnTo>
                  <a:pt x="1800" y="21600"/>
                </a:lnTo>
                <a:lnTo>
                  <a:pt x="0" y="18360"/>
                </a:lnTo>
                <a:lnTo>
                  <a:pt x="0" y="12960"/>
                </a:lnTo>
                <a:lnTo>
                  <a:pt x="3600" y="6480"/>
                </a:lnTo>
                <a:lnTo>
                  <a:pt x="7200" y="3240"/>
                </a:lnTo>
                <a:lnTo>
                  <a:pt x="9000" y="2160"/>
                </a:lnTo>
                <a:lnTo>
                  <a:pt x="14400" y="2160"/>
                </a:lnTo>
                <a:lnTo>
                  <a:pt x="19800" y="1080"/>
                </a:lnTo>
                <a:lnTo>
                  <a:pt x="21600" y="0"/>
                </a:lnTo>
                <a:lnTo>
                  <a:pt x="18000" y="4320"/>
                </a:lnTo>
                <a:lnTo>
                  <a:pt x="12600" y="5400"/>
                </a:lnTo>
                <a:lnTo>
                  <a:pt x="10800" y="6480"/>
                </a:lnTo>
                <a:lnTo>
                  <a:pt x="16200" y="7560"/>
                </a:lnTo>
                <a:lnTo>
                  <a:pt x="18000" y="6480"/>
                </a:lnTo>
                <a:lnTo>
                  <a:pt x="16200" y="9720"/>
                </a:lnTo>
                <a:lnTo>
                  <a:pt x="14400" y="10800"/>
                </a:lnTo>
                <a:lnTo>
                  <a:pt x="14400" y="12960"/>
                </a:lnTo>
                <a:lnTo>
                  <a:pt x="10800" y="14040"/>
                </a:lnTo>
                <a:lnTo>
                  <a:pt x="9000" y="1404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15" name="Freeform 161"/>
          <p:cNvSpPr/>
          <p:nvPr/>
        </p:nvSpPr>
        <p:spPr>
          <a:xfrm>
            <a:off x="7600952" y="3421858"/>
            <a:ext cx="155576" cy="194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000" y="14040"/>
                </a:moveTo>
                <a:lnTo>
                  <a:pt x="7200" y="14040"/>
                </a:lnTo>
                <a:lnTo>
                  <a:pt x="5400" y="16200"/>
                </a:lnTo>
                <a:lnTo>
                  <a:pt x="5400" y="21600"/>
                </a:lnTo>
                <a:lnTo>
                  <a:pt x="1800" y="21600"/>
                </a:lnTo>
                <a:lnTo>
                  <a:pt x="0" y="18360"/>
                </a:lnTo>
                <a:lnTo>
                  <a:pt x="0" y="12960"/>
                </a:lnTo>
                <a:lnTo>
                  <a:pt x="3600" y="6480"/>
                </a:lnTo>
                <a:lnTo>
                  <a:pt x="7200" y="3240"/>
                </a:lnTo>
                <a:lnTo>
                  <a:pt x="9000" y="2160"/>
                </a:lnTo>
                <a:lnTo>
                  <a:pt x="14400" y="2160"/>
                </a:lnTo>
                <a:lnTo>
                  <a:pt x="19800" y="1080"/>
                </a:lnTo>
                <a:lnTo>
                  <a:pt x="21600" y="0"/>
                </a:lnTo>
                <a:lnTo>
                  <a:pt x="18000" y="4320"/>
                </a:lnTo>
                <a:lnTo>
                  <a:pt x="12600" y="5400"/>
                </a:lnTo>
                <a:lnTo>
                  <a:pt x="10800" y="6480"/>
                </a:lnTo>
                <a:lnTo>
                  <a:pt x="16200" y="7560"/>
                </a:lnTo>
                <a:lnTo>
                  <a:pt x="18000" y="6480"/>
                </a:lnTo>
                <a:lnTo>
                  <a:pt x="16200" y="9720"/>
                </a:lnTo>
                <a:lnTo>
                  <a:pt x="14400" y="10800"/>
                </a:lnTo>
                <a:lnTo>
                  <a:pt x="14400" y="12960"/>
                </a:lnTo>
                <a:lnTo>
                  <a:pt x="10800" y="14040"/>
                </a:lnTo>
                <a:lnTo>
                  <a:pt x="9000" y="1404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16" name="Freeform 162"/>
          <p:cNvSpPr/>
          <p:nvPr/>
        </p:nvSpPr>
        <p:spPr>
          <a:xfrm>
            <a:off x="7783514" y="3507184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17" name="Freeform 163"/>
          <p:cNvSpPr/>
          <p:nvPr/>
        </p:nvSpPr>
        <p:spPr>
          <a:xfrm>
            <a:off x="7862888" y="3497659"/>
            <a:ext cx="381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0"/>
                </a:moveTo>
                <a:lnTo>
                  <a:pt x="7200" y="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4400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18" name="Freeform 164"/>
          <p:cNvSpPr/>
          <p:nvPr/>
        </p:nvSpPr>
        <p:spPr>
          <a:xfrm>
            <a:off x="7862888" y="3497659"/>
            <a:ext cx="381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0"/>
                </a:moveTo>
                <a:lnTo>
                  <a:pt x="7200" y="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4400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19" name="Freeform 165"/>
          <p:cNvSpPr/>
          <p:nvPr/>
        </p:nvSpPr>
        <p:spPr>
          <a:xfrm>
            <a:off x="7850188" y="3373042"/>
            <a:ext cx="25401" cy="486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12960"/>
                </a:lnTo>
                <a:lnTo>
                  <a:pt x="21600" y="4320"/>
                </a:lnTo>
                <a:lnTo>
                  <a:pt x="10800" y="0"/>
                </a:lnTo>
                <a:lnTo>
                  <a:pt x="10800" y="8640"/>
                </a:lnTo>
                <a:lnTo>
                  <a:pt x="0" y="17280"/>
                </a:lnTo>
                <a:lnTo>
                  <a:pt x="0" y="2160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20" name="Freeform 166"/>
          <p:cNvSpPr/>
          <p:nvPr/>
        </p:nvSpPr>
        <p:spPr>
          <a:xfrm>
            <a:off x="7850188" y="3373042"/>
            <a:ext cx="25401" cy="486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12960"/>
                </a:lnTo>
                <a:lnTo>
                  <a:pt x="21600" y="4320"/>
                </a:lnTo>
                <a:lnTo>
                  <a:pt x="10800" y="0"/>
                </a:lnTo>
                <a:lnTo>
                  <a:pt x="10800" y="8640"/>
                </a:lnTo>
                <a:lnTo>
                  <a:pt x="0" y="17280"/>
                </a:lnTo>
                <a:lnTo>
                  <a:pt x="0" y="2160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21" name="Freeform 167"/>
          <p:cNvSpPr/>
          <p:nvPr/>
        </p:nvSpPr>
        <p:spPr>
          <a:xfrm>
            <a:off x="7680325" y="3238500"/>
            <a:ext cx="142875" cy="76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18" y="16200"/>
                </a:moveTo>
                <a:lnTo>
                  <a:pt x="5891" y="13500"/>
                </a:lnTo>
                <a:lnTo>
                  <a:pt x="5891" y="16200"/>
                </a:lnTo>
                <a:lnTo>
                  <a:pt x="1964" y="18900"/>
                </a:lnTo>
                <a:lnTo>
                  <a:pt x="0" y="18900"/>
                </a:lnTo>
                <a:lnTo>
                  <a:pt x="1964" y="10800"/>
                </a:lnTo>
                <a:lnTo>
                  <a:pt x="5891" y="8100"/>
                </a:lnTo>
                <a:lnTo>
                  <a:pt x="7855" y="5400"/>
                </a:lnTo>
                <a:lnTo>
                  <a:pt x="13745" y="2700"/>
                </a:lnTo>
                <a:lnTo>
                  <a:pt x="17673" y="0"/>
                </a:lnTo>
                <a:lnTo>
                  <a:pt x="21600" y="0"/>
                </a:lnTo>
                <a:lnTo>
                  <a:pt x="21600" y="5400"/>
                </a:lnTo>
                <a:lnTo>
                  <a:pt x="19636" y="8100"/>
                </a:lnTo>
                <a:lnTo>
                  <a:pt x="17673" y="16200"/>
                </a:lnTo>
                <a:lnTo>
                  <a:pt x="11782" y="21600"/>
                </a:lnTo>
                <a:lnTo>
                  <a:pt x="9818" y="18900"/>
                </a:lnTo>
                <a:lnTo>
                  <a:pt x="9818" y="16200"/>
                </a:lnTo>
                <a:close/>
              </a:path>
            </a:pathLst>
          </a:custGeom>
          <a:solidFill>
            <a:srgbClr val="91979F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22" name="Freeform 168"/>
          <p:cNvSpPr/>
          <p:nvPr/>
        </p:nvSpPr>
        <p:spPr>
          <a:xfrm>
            <a:off x="7680325" y="3238500"/>
            <a:ext cx="142875" cy="76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18" y="16200"/>
                </a:moveTo>
                <a:lnTo>
                  <a:pt x="5891" y="13500"/>
                </a:lnTo>
                <a:lnTo>
                  <a:pt x="5891" y="16200"/>
                </a:lnTo>
                <a:lnTo>
                  <a:pt x="1964" y="18900"/>
                </a:lnTo>
                <a:lnTo>
                  <a:pt x="0" y="18900"/>
                </a:lnTo>
                <a:lnTo>
                  <a:pt x="1964" y="10800"/>
                </a:lnTo>
                <a:lnTo>
                  <a:pt x="5891" y="8100"/>
                </a:lnTo>
                <a:lnTo>
                  <a:pt x="7855" y="5400"/>
                </a:lnTo>
                <a:lnTo>
                  <a:pt x="13745" y="2700"/>
                </a:lnTo>
                <a:lnTo>
                  <a:pt x="17673" y="0"/>
                </a:lnTo>
                <a:lnTo>
                  <a:pt x="21600" y="0"/>
                </a:lnTo>
                <a:lnTo>
                  <a:pt x="21600" y="5400"/>
                </a:lnTo>
                <a:lnTo>
                  <a:pt x="19636" y="8100"/>
                </a:lnTo>
                <a:lnTo>
                  <a:pt x="17673" y="16200"/>
                </a:lnTo>
                <a:lnTo>
                  <a:pt x="11782" y="21600"/>
                </a:lnTo>
                <a:lnTo>
                  <a:pt x="9818" y="18900"/>
                </a:lnTo>
                <a:lnTo>
                  <a:pt x="9818" y="1620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23" name="Freeform 169"/>
          <p:cNvSpPr/>
          <p:nvPr/>
        </p:nvSpPr>
        <p:spPr>
          <a:xfrm>
            <a:off x="7613650" y="3033713"/>
            <a:ext cx="79376" cy="126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6615"/>
                </a:moveTo>
                <a:lnTo>
                  <a:pt x="10800" y="14954"/>
                </a:lnTo>
                <a:lnTo>
                  <a:pt x="14400" y="11631"/>
                </a:lnTo>
                <a:lnTo>
                  <a:pt x="18000" y="9969"/>
                </a:lnTo>
                <a:lnTo>
                  <a:pt x="18000" y="6646"/>
                </a:lnTo>
                <a:lnTo>
                  <a:pt x="21600" y="3323"/>
                </a:lnTo>
                <a:lnTo>
                  <a:pt x="14400" y="0"/>
                </a:lnTo>
                <a:lnTo>
                  <a:pt x="7200" y="0"/>
                </a:lnTo>
                <a:lnTo>
                  <a:pt x="7200" y="6646"/>
                </a:lnTo>
                <a:lnTo>
                  <a:pt x="3600" y="9969"/>
                </a:lnTo>
                <a:lnTo>
                  <a:pt x="0" y="16615"/>
                </a:lnTo>
                <a:lnTo>
                  <a:pt x="0" y="19938"/>
                </a:lnTo>
                <a:lnTo>
                  <a:pt x="7200" y="21600"/>
                </a:lnTo>
                <a:lnTo>
                  <a:pt x="10800" y="19938"/>
                </a:lnTo>
                <a:lnTo>
                  <a:pt x="10800" y="16615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24" name="Freeform 170"/>
          <p:cNvSpPr/>
          <p:nvPr/>
        </p:nvSpPr>
        <p:spPr>
          <a:xfrm>
            <a:off x="7613650" y="3033713"/>
            <a:ext cx="79376" cy="126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6615"/>
                </a:moveTo>
                <a:lnTo>
                  <a:pt x="10800" y="14954"/>
                </a:lnTo>
                <a:lnTo>
                  <a:pt x="14400" y="11631"/>
                </a:lnTo>
                <a:lnTo>
                  <a:pt x="18000" y="9969"/>
                </a:lnTo>
                <a:lnTo>
                  <a:pt x="18000" y="6646"/>
                </a:lnTo>
                <a:lnTo>
                  <a:pt x="21600" y="3323"/>
                </a:lnTo>
                <a:lnTo>
                  <a:pt x="14400" y="0"/>
                </a:lnTo>
                <a:lnTo>
                  <a:pt x="7200" y="0"/>
                </a:lnTo>
                <a:lnTo>
                  <a:pt x="7200" y="6646"/>
                </a:lnTo>
                <a:lnTo>
                  <a:pt x="3600" y="9969"/>
                </a:lnTo>
                <a:lnTo>
                  <a:pt x="0" y="16615"/>
                </a:lnTo>
                <a:lnTo>
                  <a:pt x="0" y="19938"/>
                </a:lnTo>
                <a:lnTo>
                  <a:pt x="7200" y="21600"/>
                </a:lnTo>
                <a:lnTo>
                  <a:pt x="10800" y="19938"/>
                </a:lnTo>
                <a:lnTo>
                  <a:pt x="10800" y="16615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25" name="Freeform 171"/>
          <p:cNvSpPr/>
          <p:nvPr/>
        </p:nvSpPr>
        <p:spPr>
          <a:xfrm>
            <a:off x="7693025" y="3159919"/>
            <a:ext cx="25400" cy="202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lnTo>
                  <a:pt x="10800" y="0"/>
                </a:lnTo>
                <a:lnTo>
                  <a:pt x="0" y="0"/>
                </a:lnTo>
                <a:lnTo>
                  <a:pt x="0" y="10800"/>
                </a:lnTo>
                <a:lnTo>
                  <a:pt x="10800" y="21600"/>
                </a:lnTo>
                <a:lnTo>
                  <a:pt x="21600" y="1080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26" name="Freeform 172"/>
          <p:cNvSpPr/>
          <p:nvPr/>
        </p:nvSpPr>
        <p:spPr>
          <a:xfrm>
            <a:off x="7693025" y="3159919"/>
            <a:ext cx="25400" cy="202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lnTo>
                  <a:pt x="10800" y="0"/>
                </a:lnTo>
                <a:lnTo>
                  <a:pt x="0" y="0"/>
                </a:lnTo>
                <a:lnTo>
                  <a:pt x="0" y="10800"/>
                </a:lnTo>
                <a:lnTo>
                  <a:pt x="10800" y="21600"/>
                </a:lnTo>
                <a:lnTo>
                  <a:pt x="21600" y="1080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27" name="Freeform 173"/>
          <p:cNvSpPr/>
          <p:nvPr/>
        </p:nvSpPr>
        <p:spPr>
          <a:xfrm>
            <a:off x="7743825" y="3158926"/>
            <a:ext cx="28576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0800" y="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28" name="Freeform 174"/>
          <p:cNvSpPr/>
          <p:nvPr/>
        </p:nvSpPr>
        <p:spPr>
          <a:xfrm>
            <a:off x="7743825" y="3158926"/>
            <a:ext cx="28576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0800" y="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29" name="Freeform 175"/>
          <p:cNvSpPr/>
          <p:nvPr/>
        </p:nvSpPr>
        <p:spPr>
          <a:xfrm>
            <a:off x="8451850" y="3742135"/>
            <a:ext cx="146050" cy="3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18" y="5400"/>
                </a:moveTo>
                <a:lnTo>
                  <a:pt x="7855" y="0"/>
                </a:lnTo>
                <a:lnTo>
                  <a:pt x="5891" y="0"/>
                </a:lnTo>
                <a:lnTo>
                  <a:pt x="0" y="5400"/>
                </a:lnTo>
                <a:lnTo>
                  <a:pt x="1964" y="10800"/>
                </a:lnTo>
                <a:lnTo>
                  <a:pt x="7855" y="16200"/>
                </a:lnTo>
                <a:lnTo>
                  <a:pt x="9818" y="16200"/>
                </a:lnTo>
                <a:lnTo>
                  <a:pt x="13745" y="21600"/>
                </a:lnTo>
                <a:lnTo>
                  <a:pt x="15709" y="21600"/>
                </a:lnTo>
                <a:lnTo>
                  <a:pt x="21600" y="16200"/>
                </a:lnTo>
                <a:lnTo>
                  <a:pt x="21600" y="5400"/>
                </a:lnTo>
                <a:lnTo>
                  <a:pt x="19636" y="0"/>
                </a:lnTo>
                <a:lnTo>
                  <a:pt x="15709" y="0"/>
                </a:lnTo>
                <a:lnTo>
                  <a:pt x="11782" y="5400"/>
                </a:lnTo>
                <a:lnTo>
                  <a:pt x="9818" y="540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30" name="Freeform 176"/>
          <p:cNvSpPr/>
          <p:nvPr/>
        </p:nvSpPr>
        <p:spPr>
          <a:xfrm>
            <a:off x="8451850" y="3742135"/>
            <a:ext cx="146050" cy="3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18" y="5400"/>
                </a:moveTo>
                <a:lnTo>
                  <a:pt x="7855" y="0"/>
                </a:lnTo>
                <a:lnTo>
                  <a:pt x="5891" y="0"/>
                </a:lnTo>
                <a:lnTo>
                  <a:pt x="0" y="5400"/>
                </a:lnTo>
                <a:lnTo>
                  <a:pt x="1964" y="10800"/>
                </a:lnTo>
                <a:lnTo>
                  <a:pt x="7855" y="16200"/>
                </a:lnTo>
                <a:lnTo>
                  <a:pt x="9818" y="16200"/>
                </a:lnTo>
                <a:lnTo>
                  <a:pt x="13745" y="21600"/>
                </a:lnTo>
                <a:lnTo>
                  <a:pt x="15709" y="21600"/>
                </a:lnTo>
                <a:lnTo>
                  <a:pt x="21600" y="16200"/>
                </a:lnTo>
                <a:lnTo>
                  <a:pt x="21600" y="5400"/>
                </a:lnTo>
                <a:lnTo>
                  <a:pt x="19636" y="0"/>
                </a:lnTo>
                <a:lnTo>
                  <a:pt x="15709" y="0"/>
                </a:lnTo>
                <a:lnTo>
                  <a:pt x="11782" y="5400"/>
                </a:lnTo>
                <a:lnTo>
                  <a:pt x="9818" y="540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31" name="Line 177"/>
          <p:cNvSpPr/>
          <p:nvPr/>
        </p:nvSpPr>
        <p:spPr>
          <a:xfrm>
            <a:off x="8393908" y="3670099"/>
            <a:ext cx="12701" cy="9532"/>
          </a:xfrm>
          <a:prstGeom prst="line">
            <a:avLst/>
          </a:prstGeom>
          <a:ln w="3175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32" name="Freeform 178"/>
          <p:cNvSpPr/>
          <p:nvPr/>
        </p:nvSpPr>
        <p:spPr>
          <a:xfrm>
            <a:off x="8543925" y="3702844"/>
            <a:ext cx="53976" cy="488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7280"/>
                </a:moveTo>
                <a:lnTo>
                  <a:pt x="5400" y="12960"/>
                </a:lnTo>
                <a:lnTo>
                  <a:pt x="5400" y="4320"/>
                </a:lnTo>
                <a:lnTo>
                  <a:pt x="0" y="0"/>
                </a:lnTo>
                <a:lnTo>
                  <a:pt x="10800" y="0"/>
                </a:lnTo>
                <a:lnTo>
                  <a:pt x="21600" y="8640"/>
                </a:lnTo>
                <a:lnTo>
                  <a:pt x="21600" y="21600"/>
                </a:lnTo>
                <a:lnTo>
                  <a:pt x="16200" y="21600"/>
                </a:lnTo>
                <a:lnTo>
                  <a:pt x="10800" y="1728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33" name="Freeform 179"/>
          <p:cNvSpPr/>
          <p:nvPr/>
        </p:nvSpPr>
        <p:spPr>
          <a:xfrm>
            <a:off x="8543925" y="3702844"/>
            <a:ext cx="53976" cy="488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7280"/>
                </a:moveTo>
                <a:lnTo>
                  <a:pt x="5400" y="12960"/>
                </a:lnTo>
                <a:lnTo>
                  <a:pt x="5400" y="4320"/>
                </a:lnTo>
                <a:lnTo>
                  <a:pt x="0" y="0"/>
                </a:lnTo>
                <a:lnTo>
                  <a:pt x="10800" y="0"/>
                </a:lnTo>
                <a:lnTo>
                  <a:pt x="21600" y="8640"/>
                </a:lnTo>
                <a:lnTo>
                  <a:pt x="21600" y="21600"/>
                </a:lnTo>
                <a:lnTo>
                  <a:pt x="16200" y="21600"/>
                </a:lnTo>
                <a:lnTo>
                  <a:pt x="10800" y="1728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34" name="Line 180"/>
          <p:cNvSpPr/>
          <p:nvPr/>
        </p:nvSpPr>
        <p:spPr>
          <a:xfrm>
            <a:off x="8655844" y="3795123"/>
            <a:ext cx="12701" cy="9518"/>
          </a:xfrm>
          <a:prstGeom prst="line">
            <a:avLst/>
          </a:prstGeom>
          <a:ln w="3175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35" name="Freeform 181"/>
          <p:cNvSpPr/>
          <p:nvPr/>
        </p:nvSpPr>
        <p:spPr>
          <a:xfrm>
            <a:off x="8781258" y="3875088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36" name="Freeform 182"/>
          <p:cNvSpPr/>
          <p:nvPr/>
        </p:nvSpPr>
        <p:spPr>
          <a:xfrm>
            <a:off x="3036888" y="3740547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91979F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37" name="Freeform 183"/>
          <p:cNvSpPr/>
          <p:nvPr/>
        </p:nvSpPr>
        <p:spPr>
          <a:xfrm>
            <a:off x="3036888" y="3740547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38" name="Freeform 184"/>
          <p:cNvSpPr/>
          <p:nvPr/>
        </p:nvSpPr>
        <p:spPr>
          <a:xfrm>
            <a:off x="3076575" y="3723085"/>
            <a:ext cx="25400" cy="19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0" y="1080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91979F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39" name="Freeform 185"/>
          <p:cNvSpPr/>
          <p:nvPr/>
        </p:nvSpPr>
        <p:spPr>
          <a:xfrm>
            <a:off x="3076575" y="3723085"/>
            <a:ext cx="25400" cy="19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0" y="1080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40" name="Freeform 186"/>
          <p:cNvSpPr/>
          <p:nvPr/>
        </p:nvSpPr>
        <p:spPr>
          <a:xfrm>
            <a:off x="2695575" y="3431380"/>
            <a:ext cx="39688" cy="19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0"/>
                </a:moveTo>
                <a:lnTo>
                  <a:pt x="0" y="0"/>
                </a:lnTo>
                <a:lnTo>
                  <a:pt x="0" y="10800"/>
                </a:lnTo>
                <a:lnTo>
                  <a:pt x="7200" y="10800"/>
                </a:lnTo>
                <a:lnTo>
                  <a:pt x="1440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4400" y="0"/>
                </a:lnTo>
                <a:close/>
              </a:path>
            </a:pathLst>
          </a:custGeom>
          <a:solidFill>
            <a:srgbClr val="91979F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41" name="Freeform 187"/>
          <p:cNvSpPr/>
          <p:nvPr/>
        </p:nvSpPr>
        <p:spPr>
          <a:xfrm>
            <a:off x="2695575" y="3431380"/>
            <a:ext cx="39688" cy="19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0"/>
                </a:moveTo>
                <a:lnTo>
                  <a:pt x="0" y="0"/>
                </a:lnTo>
                <a:lnTo>
                  <a:pt x="0" y="10800"/>
                </a:lnTo>
                <a:lnTo>
                  <a:pt x="7200" y="10800"/>
                </a:lnTo>
                <a:lnTo>
                  <a:pt x="1440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4400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42" name="Freeform 188"/>
          <p:cNvSpPr/>
          <p:nvPr/>
        </p:nvSpPr>
        <p:spPr>
          <a:xfrm>
            <a:off x="2066925" y="3363517"/>
            <a:ext cx="420688" cy="4060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375" y="11314"/>
                </a:moveTo>
                <a:lnTo>
                  <a:pt x="0" y="13371"/>
                </a:lnTo>
                <a:lnTo>
                  <a:pt x="2700" y="14400"/>
                </a:lnTo>
                <a:lnTo>
                  <a:pt x="2025" y="15429"/>
                </a:lnTo>
                <a:lnTo>
                  <a:pt x="6750" y="15429"/>
                </a:lnTo>
                <a:lnTo>
                  <a:pt x="8775" y="18000"/>
                </a:lnTo>
                <a:lnTo>
                  <a:pt x="12150" y="18514"/>
                </a:lnTo>
                <a:lnTo>
                  <a:pt x="14175" y="19543"/>
                </a:lnTo>
                <a:lnTo>
                  <a:pt x="13500" y="21600"/>
                </a:lnTo>
                <a:lnTo>
                  <a:pt x="14175" y="21600"/>
                </a:lnTo>
                <a:lnTo>
                  <a:pt x="16875" y="18000"/>
                </a:lnTo>
                <a:lnTo>
                  <a:pt x="15525" y="16971"/>
                </a:lnTo>
                <a:lnTo>
                  <a:pt x="15525" y="15943"/>
                </a:lnTo>
                <a:lnTo>
                  <a:pt x="17550" y="15429"/>
                </a:lnTo>
                <a:lnTo>
                  <a:pt x="16200" y="14914"/>
                </a:lnTo>
                <a:lnTo>
                  <a:pt x="16200" y="14400"/>
                </a:lnTo>
                <a:lnTo>
                  <a:pt x="17550" y="14400"/>
                </a:lnTo>
                <a:lnTo>
                  <a:pt x="18225" y="15429"/>
                </a:lnTo>
                <a:lnTo>
                  <a:pt x="19575" y="14914"/>
                </a:lnTo>
                <a:lnTo>
                  <a:pt x="20250" y="16457"/>
                </a:lnTo>
                <a:lnTo>
                  <a:pt x="21600" y="16457"/>
                </a:lnTo>
                <a:lnTo>
                  <a:pt x="20925" y="15429"/>
                </a:lnTo>
                <a:lnTo>
                  <a:pt x="20925" y="14914"/>
                </a:lnTo>
                <a:lnTo>
                  <a:pt x="20250" y="12857"/>
                </a:lnTo>
                <a:lnTo>
                  <a:pt x="20925" y="11829"/>
                </a:lnTo>
                <a:lnTo>
                  <a:pt x="20250" y="11314"/>
                </a:lnTo>
                <a:lnTo>
                  <a:pt x="20925" y="9257"/>
                </a:lnTo>
                <a:lnTo>
                  <a:pt x="18225" y="9257"/>
                </a:lnTo>
                <a:lnTo>
                  <a:pt x="13500" y="7200"/>
                </a:lnTo>
                <a:lnTo>
                  <a:pt x="12150" y="5657"/>
                </a:lnTo>
                <a:lnTo>
                  <a:pt x="11475" y="5657"/>
                </a:lnTo>
                <a:lnTo>
                  <a:pt x="12825" y="4114"/>
                </a:lnTo>
                <a:lnTo>
                  <a:pt x="12150" y="2571"/>
                </a:lnTo>
                <a:lnTo>
                  <a:pt x="13500" y="2057"/>
                </a:lnTo>
                <a:lnTo>
                  <a:pt x="14850" y="514"/>
                </a:lnTo>
                <a:lnTo>
                  <a:pt x="13500" y="0"/>
                </a:lnTo>
                <a:lnTo>
                  <a:pt x="12825" y="514"/>
                </a:lnTo>
                <a:lnTo>
                  <a:pt x="7425" y="2057"/>
                </a:lnTo>
                <a:lnTo>
                  <a:pt x="6750" y="2571"/>
                </a:lnTo>
                <a:lnTo>
                  <a:pt x="5400" y="4629"/>
                </a:lnTo>
                <a:lnTo>
                  <a:pt x="4050" y="5143"/>
                </a:lnTo>
                <a:lnTo>
                  <a:pt x="3375" y="6171"/>
                </a:lnTo>
                <a:lnTo>
                  <a:pt x="4050" y="9257"/>
                </a:lnTo>
                <a:lnTo>
                  <a:pt x="3375" y="9771"/>
                </a:lnTo>
                <a:lnTo>
                  <a:pt x="3375" y="11314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43" name="Freeform 189"/>
          <p:cNvSpPr/>
          <p:nvPr/>
        </p:nvSpPr>
        <p:spPr>
          <a:xfrm>
            <a:off x="2066925" y="3363517"/>
            <a:ext cx="420688" cy="4060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375" y="11314"/>
                </a:moveTo>
                <a:lnTo>
                  <a:pt x="0" y="13371"/>
                </a:lnTo>
                <a:lnTo>
                  <a:pt x="2700" y="14400"/>
                </a:lnTo>
                <a:lnTo>
                  <a:pt x="2025" y="15429"/>
                </a:lnTo>
                <a:lnTo>
                  <a:pt x="6750" y="15429"/>
                </a:lnTo>
                <a:lnTo>
                  <a:pt x="8775" y="18000"/>
                </a:lnTo>
                <a:lnTo>
                  <a:pt x="12150" y="18514"/>
                </a:lnTo>
                <a:lnTo>
                  <a:pt x="14175" y="19543"/>
                </a:lnTo>
                <a:lnTo>
                  <a:pt x="13500" y="21600"/>
                </a:lnTo>
                <a:lnTo>
                  <a:pt x="14175" y="21600"/>
                </a:lnTo>
                <a:lnTo>
                  <a:pt x="16875" y="18000"/>
                </a:lnTo>
                <a:lnTo>
                  <a:pt x="15525" y="16971"/>
                </a:lnTo>
                <a:lnTo>
                  <a:pt x="15525" y="15943"/>
                </a:lnTo>
                <a:lnTo>
                  <a:pt x="17550" y="15429"/>
                </a:lnTo>
                <a:lnTo>
                  <a:pt x="16200" y="14914"/>
                </a:lnTo>
                <a:lnTo>
                  <a:pt x="16200" y="14400"/>
                </a:lnTo>
                <a:lnTo>
                  <a:pt x="17550" y="14400"/>
                </a:lnTo>
                <a:lnTo>
                  <a:pt x="18225" y="15429"/>
                </a:lnTo>
                <a:lnTo>
                  <a:pt x="19575" y="14914"/>
                </a:lnTo>
                <a:lnTo>
                  <a:pt x="20250" y="16457"/>
                </a:lnTo>
                <a:lnTo>
                  <a:pt x="21600" y="16457"/>
                </a:lnTo>
                <a:lnTo>
                  <a:pt x="20925" y="15429"/>
                </a:lnTo>
                <a:lnTo>
                  <a:pt x="20925" y="14914"/>
                </a:lnTo>
                <a:lnTo>
                  <a:pt x="20250" y="12857"/>
                </a:lnTo>
                <a:lnTo>
                  <a:pt x="20925" y="11829"/>
                </a:lnTo>
                <a:lnTo>
                  <a:pt x="20250" y="11314"/>
                </a:lnTo>
                <a:lnTo>
                  <a:pt x="20925" y="9257"/>
                </a:lnTo>
                <a:lnTo>
                  <a:pt x="18225" y="9257"/>
                </a:lnTo>
                <a:lnTo>
                  <a:pt x="13500" y="7200"/>
                </a:lnTo>
                <a:lnTo>
                  <a:pt x="12150" y="5657"/>
                </a:lnTo>
                <a:lnTo>
                  <a:pt x="11475" y="5657"/>
                </a:lnTo>
                <a:lnTo>
                  <a:pt x="12825" y="4114"/>
                </a:lnTo>
                <a:lnTo>
                  <a:pt x="12150" y="2571"/>
                </a:lnTo>
                <a:lnTo>
                  <a:pt x="13500" y="2057"/>
                </a:lnTo>
                <a:lnTo>
                  <a:pt x="14850" y="514"/>
                </a:lnTo>
                <a:lnTo>
                  <a:pt x="13500" y="0"/>
                </a:lnTo>
                <a:lnTo>
                  <a:pt x="12825" y="514"/>
                </a:lnTo>
                <a:lnTo>
                  <a:pt x="7425" y="2057"/>
                </a:lnTo>
                <a:lnTo>
                  <a:pt x="6750" y="2571"/>
                </a:lnTo>
                <a:lnTo>
                  <a:pt x="5400" y="4629"/>
                </a:lnTo>
                <a:lnTo>
                  <a:pt x="4050" y="5143"/>
                </a:lnTo>
                <a:lnTo>
                  <a:pt x="3375" y="6171"/>
                </a:lnTo>
                <a:lnTo>
                  <a:pt x="4050" y="9257"/>
                </a:lnTo>
                <a:lnTo>
                  <a:pt x="3375" y="9771"/>
                </a:lnTo>
                <a:lnTo>
                  <a:pt x="3375" y="11314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44" name="Freeform 190"/>
          <p:cNvSpPr/>
          <p:nvPr/>
        </p:nvSpPr>
        <p:spPr>
          <a:xfrm>
            <a:off x="2000250" y="3615930"/>
            <a:ext cx="184151" cy="1535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714" y="0"/>
                </a:moveTo>
                <a:lnTo>
                  <a:pt x="3086" y="2700"/>
                </a:lnTo>
                <a:lnTo>
                  <a:pt x="0" y="10800"/>
                </a:lnTo>
                <a:lnTo>
                  <a:pt x="0" y="13500"/>
                </a:lnTo>
                <a:lnTo>
                  <a:pt x="1543" y="13500"/>
                </a:lnTo>
                <a:lnTo>
                  <a:pt x="4629" y="10800"/>
                </a:lnTo>
                <a:lnTo>
                  <a:pt x="4629" y="12150"/>
                </a:lnTo>
                <a:lnTo>
                  <a:pt x="3086" y="17550"/>
                </a:lnTo>
                <a:lnTo>
                  <a:pt x="6171" y="21600"/>
                </a:lnTo>
                <a:lnTo>
                  <a:pt x="12343" y="16200"/>
                </a:lnTo>
                <a:lnTo>
                  <a:pt x="13886" y="13500"/>
                </a:lnTo>
                <a:lnTo>
                  <a:pt x="18514" y="12150"/>
                </a:lnTo>
                <a:lnTo>
                  <a:pt x="21600" y="5400"/>
                </a:lnTo>
                <a:lnTo>
                  <a:pt x="12343" y="5400"/>
                </a:lnTo>
                <a:lnTo>
                  <a:pt x="12343" y="2700"/>
                </a:lnTo>
                <a:lnTo>
                  <a:pt x="7714" y="0"/>
                </a:lnTo>
                <a:close/>
              </a:path>
            </a:pathLst>
          </a:custGeom>
          <a:solidFill>
            <a:srgbClr val="91979F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45" name="Freeform 191"/>
          <p:cNvSpPr/>
          <p:nvPr/>
        </p:nvSpPr>
        <p:spPr>
          <a:xfrm>
            <a:off x="2000250" y="3615930"/>
            <a:ext cx="184151" cy="1535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714" y="0"/>
                </a:moveTo>
                <a:lnTo>
                  <a:pt x="3086" y="2700"/>
                </a:lnTo>
                <a:lnTo>
                  <a:pt x="0" y="10800"/>
                </a:lnTo>
                <a:lnTo>
                  <a:pt x="0" y="13500"/>
                </a:lnTo>
                <a:lnTo>
                  <a:pt x="1543" y="13500"/>
                </a:lnTo>
                <a:lnTo>
                  <a:pt x="4629" y="10800"/>
                </a:lnTo>
                <a:lnTo>
                  <a:pt x="4629" y="12150"/>
                </a:lnTo>
                <a:lnTo>
                  <a:pt x="3086" y="17550"/>
                </a:lnTo>
                <a:lnTo>
                  <a:pt x="6171" y="21600"/>
                </a:lnTo>
                <a:lnTo>
                  <a:pt x="12343" y="16200"/>
                </a:lnTo>
                <a:lnTo>
                  <a:pt x="13886" y="13500"/>
                </a:lnTo>
                <a:lnTo>
                  <a:pt x="18514" y="12150"/>
                </a:lnTo>
                <a:lnTo>
                  <a:pt x="21600" y="5400"/>
                </a:lnTo>
                <a:lnTo>
                  <a:pt x="12343" y="5400"/>
                </a:lnTo>
                <a:lnTo>
                  <a:pt x="12343" y="2700"/>
                </a:lnTo>
                <a:lnTo>
                  <a:pt x="7714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46" name="Freeform 192"/>
          <p:cNvSpPr/>
          <p:nvPr/>
        </p:nvSpPr>
        <p:spPr>
          <a:xfrm>
            <a:off x="2289175" y="3382567"/>
            <a:ext cx="471488" cy="2917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0" y="1440"/>
                </a:moveTo>
                <a:lnTo>
                  <a:pt x="1800" y="3600"/>
                </a:lnTo>
                <a:lnTo>
                  <a:pt x="3000" y="5040"/>
                </a:lnTo>
                <a:lnTo>
                  <a:pt x="3000" y="2880"/>
                </a:lnTo>
                <a:lnTo>
                  <a:pt x="3600" y="2160"/>
                </a:lnTo>
                <a:lnTo>
                  <a:pt x="4200" y="0"/>
                </a:lnTo>
                <a:lnTo>
                  <a:pt x="7200" y="1440"/>
                </a:lnTo>
                <a:lnTo>
                  <a:pt x="7800" y="2880"/>
                </a:lnTo>
                <a:lnTo>
                  <a:pt x="16800" y="4320"/>
                </a:lnTo>
                <a:lnTo>
                  <a:pt x="16800" y="5040"/>
                </a:lnTo>
                <a:lnTo>
                  <a:pt x="19200" y="6480"/>
                </a:lnTo>
                <a:lnTo>
                  <a:pt x="18600" y="7920"/>
                </a:lnTo>
                <a:lnTo>
                  <a:pt x="21600" y="10080"/>
                </a:lnTo>
                <a:lnTo>
                  <a:pt x="19200" y="10800"/>
                </a:lnTo>
                <a:lnTo>
                  <a:pt x="19800" y="12240"/>
                </a:lnTo>
                <a:lnTo>
                  <a:pt x="19200" y="12960"/>
                </a:lnTo>
                <a:lnTo>
                  <a:pt x="18600" y="12960"/>
                </a:lnTo>
                <a:lnTo>
                  <a:pt x="19200" y="15120"/>
                </a:lnTo>
                <a:lnTo>
                  <a:pt x="18000" y="17280"/>
                </a:lnTo>
                <a:lnTo>
                  <a:pt x="15600" y="17280"/>
                </a:lnTo>
                <a:lnTo>
                  <a:pt x="12600" y="15840"/>
                </a:lnTo>
                <a:lnTo>
                  <a:pt x="12000" y="16560"/>
                </a:lnTo>
                <a:lnTo>
                  <a:pt x="13800" y="19440"/>
                </a:lnTo>
                <a:lnTo>
                  <a:pt x="11400" y="21600"/>
                </a:lnTo>
                <a:lnTo>
                  <a:pt x="9000" y="21600"/>
                </a:lnTo>
                <a:lnTo>
                  <a:pt x="8400" y="20160"/>
                </a:lnTo>
                <a:lnTo>
                  <a:pt x="9000" y="19440"/>
                </a:lnTo>
                <a:lnTo>
                  <a:pt x="7800" y="16560"/>
                </a:lnTo>
                <a:lnTo>
                  <a:pt x="8400" y="15120"/>
                </a:lnTo>
                <a:lnTo>
                  <a:pt x="7800" y="14400"/>
                </a:lnTo>
                <a:lnTo>
                  <a:pt x="8400" y="11520"/>
                </a:lnTo>
                <a:lnTo>
                  <a:pt x="5400" y="11520"/>
                </a:lnTo>
                <a:lnTo>
                  <a:pt x="1200" y="8640"/>
                </a:lnTo>
                <a:lnTo>
                  <a:pt x="600" y="6480"/>
                </a:lnTo>
                <a:lnTo>
                  <a:pt x="0" y="6480"/>
                </a:lnTo>
                <a:lnTo>
                  <a:pt x="1200" y="4320"/>
                </a:lnTo>
                <a:lnTo>
                  <a:pt x="600" y="2160"/>
                </a:lnTo>
                <a:lnTo>
                  <a:pt x="1800" y="144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47" name="Freeform 193"/>
          <p:cNvSpPr/>
          <p:nvPr/>
        </p:nvSpPr>
        <p:spPr>
          <a:xfrm>
            <a:off x="2289175" y="3382567"/>
            <a:ext cx="471488" cy="2917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0" y="1440"/>
                </a:moveTo>
                <a:lnTo>
                  <a:pt x="1800" y="3600"/>
                </a:lnTo>
                <a:lnTo>
                  <a:pt x="3000" y="5040"/>
                </a:lnTo>
                <a:lnTo>
                  <a:pt x="3000" y="2880"/>
                </a:lnTo>
                <a:lnTo>
                  <a:pt x="3600" y="2160"/>
                </a:lnTo>
                <a:lnTo>
                  <a:pt x="4200" y="0"/>
                </a:lnTo>
                <a:lnTo>
                  <a:pt x="7200" y="1440"/>
                </a:lnTo>
                <a:lnTo>
                  <a:pt x="7800" y="2880"/>
                </a:lnTo>
                <a:lnTo>
                  <a:pt x="16800" y="4320"/>
                </a:lnTo>
                <a:lnTo>
                  <a:pt x="16800" y="5040"/>
                </a:lnTo>
                <a:lnTo>
                  <a:pt x="19200" y="6480"/>
                </a:lnTo>
                <a:lnTo>
                  <a:pt x="18600" y="7920"/>
                </a:lnTo>
                <a:lnTo>
                  <a:pt x="21600" y="10080"/>
                </a:lnTo>
                <a:lnTo>
                  <a:pt x="19200" y="10800"/>
                </a:lnTo>
                <a:lnTo>
                  <a:pt x="19800" y="12240"/>
                </a:lnTo>
                <a:lnTo>
                  <a:pt x="19200" y="12960"/>
                </a:lnTo>
                <a:lnTo>
                  <a:pt x="18600" y="12960"/>
                </a:lnTo>
                <a:lnTo>
                  <a:pt x="19200" y="15120"/>
                </a:lnTo>
                <a:lnTo>
                  <a:pt x="18000" y="17280"/>
                </a:lnTo>
                <a:lnTo>
                  <a:pt x="15600" y="17280"/>
                </a:lnTo>
                <a:lnTo>
                  <a:pt x="12600" y="15840"/>
                </a:lnTo>
                <a:lnTo>
                  <a:pt x="12000" y="16560"/>
                </a:lnTo>
                <a:lnTo>
                  <a:pt x="13800" y="19440"/>
                </a:lnTo>
                <a:lnTo>
                  <a:pt x="11400" y="21600"/>
                </a:lnTo>
                <a:lnTo>
                  <a:pt x="9000" y="21600"/>
                </a:lnTo>
                <a:lnTo>
                  <a:pt x="8400" y="20160"/>
                </a:lnTo>
                <a:lnTo>
                  <a:pt x="9000" y="19440"/>
                </a:lnTo>
                <a:lnTo>
                  <a:pt x="7800" y="16560"/>
                </a:lnTo>
                <a:lnTo>
                  <a:pt x="8400" y="15120"/>
                </a:lnTo>
                <a:lnTo>
                  <a:pt x="7800" y="14400"/>
                </a:lnTo>
                <a:lnTo>
                  <a:pt x="8400" y="11520"/>
                </a:lnTo>
                <a:lnTo>
                  <a:pt x="5400" y="11520"/>
                </a:lnTo>
                <a:lnTo>
                  <a:pt x="1200" y="8640"/>
                </a:lnTo>
                <a:lnTo>
                  <a:pt x="600" y="6480"/>
                </a:lnTo>
                <a:lnTo>
                  <a:pt x="0" y="6480"/>
                </a:lnTo>
                <a:lnTo>
                  <a:pt x="1200" y="4320"/>
                </a:lnTo>
                <a:lnTo>
                  <a:pt x="600" y="2160"/>
                </a:lnTo>
                <a:lnTo>
                  <a:pt x="1800" y="144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48" name="Freeform 194"/>
          <p:cNvSpPr/>
          <p:nvPr/>
        </p:nvSpPr>
        <p:spPr>
          <a:xfrm>
            <a:off x="1989138" y="3654028"/>
            <a:ext cx="392113" cy="465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" y="4050"/>
                </a:moveTo>
                <a:lnTo>
                  <a:pt x="0" y="4950"/>
                </a:lnTo>
                <a:lnTo>
                  <a:pt x="0" y="6750"/>
                </a:lnTo>
                <a:lnTo>
                  <a:pt x="2160" y="8100"/>
                </a:lnTo>
                <a:lnTo>
                  <a:pt x="2880" y="9450"/>
                </a:lnTo>
                <a:lnTo>
                  <a:pt x="3600" y="9900"/>
                </a:lnTo>
                <a:lnTo>
                  <a:pt x="4320" y="12150"/>
                </a:lnTo>
                <a:lnTo>
                  <a:pt x="7200" y="14400"/>
                </a:lnTo>
                <a:lnTo>
                  <a:pt x="7200" y="16200"/>
                </a:lnTo>
                <a:lnTo>
                  <a:pt x="10800" y="18900"/>
                </a:lnTo>
                <a:lnTo>
                  <a:pt x="15840" y="19800"/>
                </a:lnTo>
                <a:lnTo>
                  <a:pt x="17280" y="21600"/>
                </a:lnTo>
                <a:lnTo>
                  <a:pt x="20160" y="19800"/>
                </a:lnTo>
                <a:lnTo>
                  <a:pt x="20160" y="18450"/>
                </a:lnTo>
                <a:lnTo>
                  <a:pt x="21600" y="16650"/>
                </a:lnTo>
                <a:lnTo>
                  <a:pt x="20160" y="13950"/>
                </a:lnTo>
                <a:lnTo>
                  <a:pt x="18720" y="13050"/>
                </a:lnTo>
                <a:lnTo>
                  <a:pt x="18720" y="12150"/>
                </a:lnTo>
                <a:lnTo>
                  <a:pt x="18000" y="11700"/>
                </a:lnTo>
                <a:lnTo>
                  <a:pt x="15840" y="12150"/>
                </a:lnTo>
                <a:lnTo>
                  <a:pt x="14400" y="10800"/>
                </a:lnTo>
                <a:lnTo>
                  <a:pt x="12960" y="11700"/>
                </a:lnTo>
                <a:lnTo>
                  <a:pt x="12240" y="9900"/>
                </a:lnTo>
                <a:lnTo>
                  <a:pt x="13680" y="8100"/>
                </a:lnTo>
                <a:lnTo>
                  <a:pt x="14400" y="7650"/>
                </a:lnTo>
                <a:lnTo>
                  <a:pt x="19440" y="5400"/>
                </a:lnTo>
                <a:lnTo>
                  <a:pt x="18720" y="5400"/>
                </a:lnTo>
                <a:lnTo>
                  <a:pt x="19440" y="3600"/>
                </a:lnTo>
                <a:lnTo>
                  <a:pt x="17280" y="2700"/>
                </a:lnTo>
                <a:lnTo>
                  <a:pt x="13680" y="2250"/>
                </a:lnTo>
                <a:lnTo>
                  <a:pt x="11520" y="0"/>
                </a:lnTo>
                <a:lnTo>
                  <a:pt x="10800" y="0"/>
                </a:lnTo>
                <a:lnTo>
                  <a:pt x="9360" y="2250"/>
                </a:lnTo>
                <a:lnTo>
                  <a:pt x="7200" y="2700"/>
                </a:lnTo>
                <a:lnTo>
                  <a:pt x="6480" y="4050"/>
                </a:lnTo>
                <a:lnTo>
                  <a:pt x="3600" y="5400"/>
                </a:lnTo>
                <a:lnTo>
                  <a:pt x="2160" y="4050"/>
                </a:lnTo>
                <a:close/>
              </a:path>
            </a:pathLst>
          </a:custGeom>
          <a:solidFill>
            <a:srgbClr val="91979F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49" name="Freeform 195"/>
          <p:cNvSpPr/>
          <p:nvPr/>
        </p:nvSpPr>
        <p:spPr>
          <a:xfrm>
            <a:off x="1989138" y="3654028"/>
            <a:ext cx="392113" cy="465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" y="4050"/>
                </a:moveTo>
                <a:lnTo>
                  <a:pt x="0" y="4950"/>
                </a:lnTo>
                <a:lnTo>
                  <a:pt x="0" y="6750"/>
                </a:lnTo>
                <a:lnTo>
                  <a:pt x="2160" y="8100"/>
                </a:lnTo>
                <a:lnTo>
                  <a:pt x="2880" y="9450"/>
                </a:lnTo>
                <a:lnTo>
                  <a:pt x="3600" y="9900"/>
                </a:lnTo>
                <a:lnTo>
                  <a:pt x="4320" y="12150"/>
                </a:lnTo>
                <a:lnTo>
                  <a:pt x="7200" y="14400"/>
                </a:lnTo>
                <a:lnTo>
                  <a:pt x="7200" y="16200"/>
                </a:lnTo>
                <a:lnTo>
                  <a:pt x="10800" y="18900"/>
                </a:lnTo>
                <a:lnTo>
                  <a:pt x="15840" y="19800"/>
                </a:lnTo>
                <a:lnTo>
                  <a:pt x="17280" y="21600"/>
                </a:lnTo>
                <a:lnTo>
                  <a:pt x="20160" y="19800"/>
                </a:lnTo>
                <a:lnTo>
                  <a:pt x="20160" y="18450"/>
                </a:lnTo>
                <a:lnTo>
                  <a:pt x="21600" y="16650"/>
                </a:lnTo>
                <a:lnTo>
                  <a:pt x="20160" y="13950"/>
                </a:lnTo>
                <a:lnTo>
                  <a:pt x="18720" y="13050"/>
                </a:lnTo>
                <a:lnTo>
                  <a:pt x="18720" y="12150"/>
                </a:lnTo>
                <a:lnTo>
                  <a:pt x="18000" y="11700"/>
                </a:lnTo>
                <a:lnTo>
                  <a:pt x="15840" y="12150"/>
                </a:lnTo>
                <a:lnTo>
                  <a:pt x="14400" y="10800"/>
                </a:lnTo>
                <a:lnTo>
                  <a:pt x="12960" y="11700"/>
                </a:lnTo>
                <a:lnTo>
                  <a:pt x="12240" y="9900"/>
                </a:lnTo>
                <a:lnTo>
                  <a:pt x="13680" y="8100"/>
                </a:lnTo>
                <a:lnTo>
                  <a:pt x="14400" y="7650"/>
                </a:lnTo>
                <a:lnTo>
                  <a:pt x="19440" y="5400"/>
                </a:lnTo>
                <a:lnTo>
                  <a:pt x="18720" y="5400"/>
                </a:lnTo>
                <a:lnTo>
                  <a:pt x="19440" y="3600"/>
                </a:lnTo>
                <a:lnTo>
                  <a:pt x="17280" y="2700"/>
                </a:lnTo>
                <a:lnTo>
                  <a:pt x="13680" y="2250"/>
                </a:lnTo>
                <a:lnTo>
                  <a:pt x="11520" y="0"/>
                </a:lnTo>
                <a:lnTo>
                  <a:pt x="10800" y="0"/>
                </a:lnTo>
                <a:lnTo>
                  <a:pt x="9360" y="2250"/>
                </a:lnTo>
                <a:lnTo>
                  <a:pt x="7200" y="2700"/>
                </a:lnTo>
                <a:lnTo>
                  <a:pt x="6480" y="4050"/>
                </a:lnTo>
                <a:lnTo>
                  <a:pt x="3600" y="5400"/>
                </a:lnTo>
                <a:lnTo>
                  <a:pt x="2160" y="405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50" name="Freeform 196"/>
          <p:cNvSpPr/>
          <p:nvPr/>
        </p:nvSpPr>
        <p:spPr>
          <a:xfrm>
            <a:off x="2184400" y="4100512"/>
            <a:ext cx="223839" cy="8715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35" y="480"/>
                </a:moveTo>
                <a:lnTo>
                  <a:pt x="12706" y="1200"/>
                </a:lnTo>
                <a:lnTo>
                  <a:pt x="10165" y="5040"/>
                </a:lnTo>
                <a:lnTo>
                  <a:pt x="11435" y="5280"/>
                </a:lnTo>
                <a:lnTo>
                  <a:pt x="8894" y="5760"/>
                </a:lnTo>
                <a:lnTo>
                  <a:pt x="6353" y="7440"/>
                </a:lnTo>
                <a:lnTo>
                  <a:pt x="8894" y="8160"/>
                </a:lnTo>
                <a:lnTo>
                  <a:pt x="5082" y="10800"/>
                </a:lnTo>
                <a:lnTo>
                  <a:pt x="2541" y="11760"/>
                </a:lnTo>
                <a:lnTo>
                  <a:pt x="3812" y="12720"/>
                </a:lnTo>
                <a:lnTo>
                  <a:pt x="3812" y="13920"/>
                </a:lnTo>
                <a:lnTo>
                  <a:pt x="5082" y="14640"/>
                </a:lnTo>
                <a:lnTo>
                  <a:pt x="6353" y="15120"/>
                </a:lnTo>
                <a:lnTo>
                  <a:pt x="3812" y="15360"/>
                </a:lnTo>
                <a:lnTo>
                  <a:pt x="5082" y="16320"/>
                </a:lnTo>
                <a:lnTo>
                  <a:pt x="3812" y="16800"/>
                </a:lnTo>
                <a:lnTo>
                  <a:pt x="0" y="17040"/>
                </a:lnTo>
                <a:lnTo>
                  <a:pt x="0" y="17280"/>
                </a:lnTo>
                <a:lnTo>
                  <a:pt x="1271" y="17520"/>
                </a:lnTo>
                <a:lnTo>
                  <a:pt x="1271" y="18000"/>
                </a:lnTo>
                <a:lnTo>
                  <a:pt x="3812" y="18240"/>
                </a:lnTo>
                <a:lnTo>
                  <a:pt x="2541" y="18480"/>
                </a:lnTo>
                <a:lnTo>
                  <a:pt x="1271" y="19440"/>
                </a:lnTo>
                <a:lnTo>
                  <a:pt x="2541" y="20160"/>
                </a:lnTo>
                <a:lnTo>
                  <a:pt x="3812" y="20400"/>
                </a:lnTo>
                <a:lnTo>
                  <a:pt x="3812" y="21120"/>
                </a:lnTo>
                <a:lnTo>
                  <a:pt x="6353" y="21120"/>
                </a:lnTo>
                <a:lnTo>
                  <a:pt x="6353" y="20880"/>
                </a:lnTo>
                <a:lnTo>
                  <a:pt x="7624" y="20880"/>
                </a:lnTo>
                <a:lnTo>
                  <a:pt x="6353" y="21360"/>
                </a:lnTo>
                <a:lnTo>
                  <a:pt x="8894" y="21600"/>
                </a:lnTo>
                <a:lnTo>
                  <a:pt x="12706" y="20880"/>
                </a:lnTo>
                <a:lnTo>
                  <a:pt x="10165" y="20880"/>
                </a:lnTo>
                <a:lnTo>
                  <a:pt x="7624" y="20640"/>
                </a:lnTo>
                <a:lnTo>
                  <a:pt x="6353" y="20400"/>
                </a:lnTo>
                <a:lnTo>
                  <a:pt x="3812" y="20160"/>
                </a:lnTo>
                <a:lnTo>
                  <a:pt x="3812" y="19440"/>
                </a:lnTo>
                <a:lnTo>
                  <a:pt x="6353" y="18960"/>
                </a:lnTo>
                <a:lnTo>
                  <a:pt x="6353" y="18240"/>
                </a:lnTo>
                <a:lnTo>
                  <a:pt x="5082" y="18000"/>
                </a:lnTo>
                <a:lnTo>
                  <a:pt x="7624" y="17040"/>
                </a:lnTo>
                <a:lnTo>
                  <a:pt x="7624" y="16800"/>
                </a:lnTo>
                <a:lnTo>
                  <a:pt x="8894" y="16560"/>
                </a:lnTo>
                <a:lnTo>
                  <a:pt x="8894" y="16080"/>
                </a:lnTo>
                <a:lnTo>
                  <a:pt x="10165" y="11760"/>
                </a:lnTo>
                <a:lnTo>
                  <a:pt x="13976" y="11520"/>
                </a:lnTo>
                <a:lnTo>
                  <a:pt x="13976" y="11040"/>
                </a:lnTo>
                <a:lnTo>
                  <a:pt x="11435" y="10800"/>
                </a:lnTo>
                <a:lnTo>
                  <a:pt x="12706" y="9840"/>
                </a:lnTo>
                <a:lnTo>
                  <a:pt x="11435" y="7920"/>
                </a:lnTo>
                <a:lnTo>
                  <a:pt x="17788" y="5520"/>
                </a:lnTo>
                <a:lnTo>
                  <a:pt x="17788" y="4560"/>
                </a:lnTo>
                <a:lnTo>
                  <a:pt x="19059" y="4080"/>
                </a:lnTo>
                <a:lnTo>
                  <a:pt x="21600" y="4320"/>
                </a:lnTo>
                <a:lnTo>
                  <a:pt x="21600" y="3600"/>
                </a:lnTo>
                <a:lnTo>
                  <a:pt x="19059" y="3120"/>
                </a:lnTo>
                <a:lnTo>
                  <a:pt x="16518" y="0"/>
                </a:lnTo>
                <a:lnTo>
                  <a:pt x="13976" y="0"/>
                </a:lnTo>
                <a:lnTo>
                  <a:pt x="11435" y="480"/>
                </a:lnTo>
                <a:close/>
              </a:path>
            </a:pathLst>
          </a:custGeom>
          <a:solidFill>
            <a:srgbClr val="91979F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51" name="Freeform 197"/>
          <p:cNvSpPr/>
          <p:nvPr/>
        </p:nvSpPr>
        <p:spPr>
          <a:xfrm>
            <a:off x="2184400" y="4100512"/>
            <a:ext cx="223839" cy="8715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35" y="480"/>
                </a:moveTo>
                <a:lnTo>
                  <a:pt x="12706" y="1200"/>
                </a:lnTo>
                <a:lnTo>
                  <a:pt x="10165" y="5040"/>
                </a:lnTo>
                <a:lnTo>
                  <a:pt x="11435" y="5280"/>
                </a:lnTo>
                <a:lnTo>
                  <a:pt x="8894" y="5760"/>
                </a:lnTo>
                <a:lnTo>
                  <a:pt x="6353" y="7440"/>
                </a:lnTo>
                <a:lnTo>
                  <a:pt x="8894" y="8160"/>
                </a:lnTo>
                <a:lnTo>
                  <a:pt x="5082" y="10800"/>
                </a:lnTo>
                <a:lnTo>
                  <a:pt x="2541" y="11760"/>
                </a:lnTo>
                <a:lnTo>
                  <a:pt x="3812" y="12720"/>
                </a:lnTo>
                <a:lnTo>
                  <a:pt x="3812" y="13920"/>
                </a:lnTo>
                <a:lnTo>
                  <a:pt x="5082" y="14640"/>
                </a:lnTo>
                <a:lnTo>
                  <a:pt x="6353" y="15120"/>
                </a:lnTo>
                <a:lnTo>
                  <a:pt x="3812" y="15360"/>
                </a:lnTo>
                <a:lnTo>
                  <a:pt x="5082" y="16320"/>
                </a:lnTo>
                <a:lnTo>
                  <a:pt x="3812" y="16800"/>
                </a:lnTo>
                <a:lnTo>
                  <a:pt x="0" y="17040"/>
                </a:lnTo>
                <a:lnTo>
                  <a:pt x="0" y="17280"/>
                </a:lnTo>
                <a:lnTo>
                  <a:pt x="1271" y="17520"/>
                </a:lnTo>
                <a:lnTo>
                  <a:pt x="1271" y="18000"/>
                </a:lnTo>
                <a:lnTo>
                  <a:pt x="3812" y="18240"/>
                </a:lnTo>
                <a:lnTo>
                  <a:pt x="2541" y="18480"/>
                </a:lnTo>
                <a:lnTo>
                  <a:pt x="1271" y="19440"/>
                </a:lnTo>
                <a:lnTo>
                  <a:pt x="2541" y="20160"/>
                </a:lnTo>
                <a:lnTo>
                  <a:pt x="3812" y="20400"/>
                </a:lnTo>
                <a:lnTo>
                  <a:pt x="3812" y="21120"/>
                </a:lnTo>
                <a:lnTo>
                  <a:pt x="6353" y="21120"/>
                </a:lnTo>
                <a:lnTo>
                  <a:pt x="6353" y="20880"/>
                </a:lnTo>
                <a:lnTo>
                  <a:pt x="7624" y="20880"/>
                </a:lnTo>
                <a:lnTo>
                  <a:pt x="6353" y="21360"/>
                </a:lnTo>
                <a:lnTo>
                  <a:pt x="8894" y="21600"/>
                </a:lnTo>
                <a:lnTo>
                  <a:pt x="12706" y="20880"/>
                </a:lnTo>
                <a:lnTo>
                  <a:pt x="10165" y="20880"/>
                </a:lnTo>
                <a:lnTo>
                  <a:pt x="7624" y="20640"/>
                </a:lnTo>
                <a:lnTo>
                  <a:pt x="6353" y="20400"/>
                </a:lnTo>
                <a:lnTo>
                  <a:pt x="3812" y="20160"/>
                </a:lnTo>
                <a:lnTo>
                  <a:pt x="3812" y="19440"/>
                </a:lnTo>
                <a:lnTo>
                  <a:pt x="6353" y="18960"/>
                </a:lnTo>
                <a:lnTo>
                  <a:pt x="6353" y="18240"/>
                </a:lnTo>
                <a:lnTo>
                  <a:pt x="5082" y="18000"/>
                </a:lnTo>
                <a:lnTo>
                  <a:pt x="7624" y="17040"/>
                </a:lnTo>
                <a:lnTo>
                  <a:pt x="7624" y="16800"/>
                </a:lnTo>
                <a:lnTo>
                  <a:pt x="8894" y="16560"/>
                </a:lnTo>
                <a:lnTo>
                  <a:pt x="8894" y="16080"/>
                </a:lnTo>
                <a:lnTo>
                  <a:pt x="10165" y="11760"/>
                </a:lnTo>
                <a:lnTo>
                  <a:pt x="13976" y="11520"/>
                </a:lnTo>
                <a:lnTo>
                  <a:pt x="13976" y="11040"/>
                </a:lnTo>
                <a:lnTo>
                  <a:pt x="11435" y="10800"/>
                </a:lnTo>
                <a:lnTo>
                  <a:pt x="12706" y="9840"/>
                </a:lnTo>
                <a:lnTo>
                  <a:pt x="11435" y="7920"/>
                </a:lnTo>
                <a:lnTo>
                  <a:pt x="17788" y="5520"/>
                </a:lnTo>
                <a:lnTo>
                  <a:pt x="17788" y="4560"/>
                </a:lnTo>
                <a:lnTo>
                  <a:pt x="19059" y="4080"/>
                </a:lnTo>
                <a:lnTo>
                  <a:pt x="21600" y="4320"/>
                </a:lnTo>
                <a:lnTo>
                  <a:pt x="21600" y="3600"/>
                </a:lnTo>
                <a:lnTo>
                  <a:pt x="19059" y="3120"/>
                </a:lnTo>
                <a:lnTo>
                  <a:pt x="16518" y="0"/>
                </a:lnTo>
                <a:lnTo>
                  <a:pt x="13976" y="0"/>
                </a:lnTo>
                <a:lnTo>
                  <a:pt x="11435" y="48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52" name="Freeform 198"/>
          <p:cNvSpPr/>
          <p:nvPr/>
        </p:nvSpPr>
        <p:spPr>
          <a:xfrm>
            <a:off x="2222500" y="4217194"/>
            <a:ext cx="590551" cy="7250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720" y="864"/>
                </a:moveTo>
                <a:lnTo>
                  <a:pt x="6720" y="1728"/>
                </a:lnTo>
                <a:lnTo>
                  <a:pt x="5760" y="1440"/>
                </a:lnTo>
                <a:lnTo>
                  <a:pt x="5280" y="2016"/>
                </a:lnTo>
                <a:lnTo>
                  <a:pt x="5280" y="3168"/>
                </a:lnTo>
                <a:lnTo>
                  <a:pt x="2880" y="6048"/>
                </a:lnTo>
                <a:lnTo>
                  <a:pt x="3840" y="8064"/>
                </a:lnTo>
                <a:lnTo>
                  <a:pt x="2880" y="9504"/>
                </a:lnTo>
                <a:lnTo>
                  <a:pt x="3840" y="9792"/>
                </a:lnTo>
                <a:lnTo>
                  <a:pt x="3840" y="10368"/>
                </a:lnTo>
                <a:lnTo>
                  <a:pt x="2400" y="10656"/>
                </a:lnTo>
                <a:lnTo>
                  <a:pt x="1920" y="15840"/>
                </a:lnTo>
                <a:lnTo>
                  <a:pt x="1920" y="16128"/>
                </a:lnTo>
                <a:lnTo>
                  <a:pt x="960" y="17280"/>
                </a:lnTo>
                <a:lnTo>
                  <a:pt x="960" y="17568"/>
                </a:lnTo>
                <a:lnTo>
                  <a:pt x="480" y="17856"/>
                </a:lnTo>
                <a:lnTo>
                  <a:pt x="480" y="18144"/>
                </a:lnTo>
                <a:lnTo>
                  <a:pt x="960" y="18432"/>
                </a:lnTo>
                <a:lnTo>
                  <a:pt x="960" y="19296"/>
                </a:lnTo>
                <a:lnTo>
                  <a:pt x="0" y="19872"/>
                </a:lnTo>
                <a:lnTo>
                  <a:pt x="0" y="20736"/>
                </a:lnTo>
                <a:lnTo>
                  <a:pt x="1440" y="21024"/>
                </a:lnTo>
                <a:lnTo>
                  <a:pt x="1440" y="21312"/>
                </a:lnTo>
                <a:lnTo>
                  <a:pt x="2400" y="21600"/>
                </a:lnTo>
                <a:lnTo>
                  <a:pt x="3360" y="21600"/>
                </a:lnTo>
                <a:lnTo>
                  <a:pt x="3360" y="20448"/>
                </a:lnTo>
                <a:lnTo>
                  <a:pt x="6240" y="19296"/>
                </a:lnTo>
                <a:lnTo>
                  <a:pt x="6240" y="18144"/>
                </a:lnTo>
                <a:lnTo>
                  <a:pt x="5280" y="18144"/>
                </a:lnTo>
                <a:lnTo>
                  <a:pt x="5280" y="17280"/>
                </a:lnTo>
                <a:lnTo>
                  <a:pt x="6720" y="16992"/>
                </a:lnTo>
                <a:lnTo>
                  <a:pt x="7680" y="15552"/>
                </a:lnTo>
                <a:lnTo>
                  <a:pt x="9120" y="15264"/>
                </a:lnTo>
                <a:lnTo>
                  <a:pt x="8160" y="14688"/>
                </a:lnTo>
                <a:lnTo>
                  <a:pt x="8640" y="14400"/>
                </a:lnTo>
                <a:lnTo>
                  <a:pt x="10560" y="14112"/>
                </a:lnTo>
                <a:lnTo>
                  <a:pt x="11040" y="13248"/>
                </a:lnTo>
                <a:lnTo>
                  <a:pt x="10560" y="12960"/>
                </a:lnTo>
                <a:lnTo>
                  <a:pt x="13920" y="12672"/>
                </a:lnTo>
                <a:lnTo>
                  <a:pt x="15840" y="12096"/>
                </a:lnTo>
                <a:lnTo>
                  <a:pt x="16320" y="10656"/>
                </a:lnTo>
                <a:lnTo>
                  <a:pt x="14880" y="9216"/>
                </a:lnTo>
                <a:lnTo>
                  <a:pt x="15360" y="7488"/>
                </a:lnTo>
                <a:lnTo>
                  <a:pt x="17280" y="6048"/>
                </a:lnTo>
                <a:lnTo>
                  <a:pt x="21600" y="4896"/>
                </a:lnTo>
                <a:lnTo>
                  <a:pt x="21600" y="3744"/>
                </a:lnTo>
                <a:lnTo>
                  <a:pt x="21120" y="3744"/>
                </a:lnTo>
                <a:lnTo>
                  <a:pt x="20160" y="4320"/>
                </a:lnTo>
                <a:lnTo>
                  <a:pt x="17760" y="4896"/>
                </a:lnTo>
                <a:lnTo>
                  <a:pt x="15840" y="4608"/>
                </a:lnTo>
                <a:lnTo>
                  <a:pt x="15360" y="4320"/>
                </a:lnTo>
                <a:lnTo>
                  <a:pt x="17280" y="3168"/>
                </a:lnTo>
                <a:lnTo>
                  <a:pt x="15840" y="2592"/>
                </a:lnTo>
                <a:lnTo>
                  <a:pt x="14880" y="2304"/>
                </a:lnTo>
                <a:lnTo>
                  <a:pt x="14400" y="1728"/>
                </a:lnTo>
                <a:lnTo>
                  <a:pt x="12960" y="1728"/>
                </a:lnTo>
                <a:lnTo>
                  <a:pt x="12000" y="288"/>
                </a:lnTo>
                <a:lnTo>
                  <a:pt x="11040" y="288"/>
                </a:lnTo>
                <a:lnTo>
                  <a:pt x="10560" y="864"/>
                </a:lnTo>
                <a:lnTo>
                  <a:pt x="10080" y="864"/>
                </a:lnTo>
                <a:lnTo>
                  <a:pt x="9120" y="0"/>
                </a:lnTo>
                <a:lnTo>
                  <a:pt x="8160" y="0"/>
                </a:lnTo>
                <a:lnTo>
                  <a:pt x="6720" y="864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53" name="Freeform 199"/>
          <p:cNvSpPr/>
          <p:nvPr/>
        </p:nvSpPr>
        <p:spPr>
          <a:xfrm>
            <a:off x="2330450" y="3935017"/>
            <a:ext cx="404814" cy="310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475"/>
                </a:moveTo>
                <a:lnTo>
                  <a:pt x="1394" y="11475"/>
                </a:lnTo>
                <a:lnTo>
                  <a:pt x="2787" y="20250"/>
                </a:lnTo>
                <a:lnTo>
                  <a:pt x="4181" y="21600"/>
                </a:lnTo>
                <a:lnTo>
                  <a:pt x="6271" y="19575"/>
                </a:lnTo>
                <a:lnTo>
                  <a:pt x="7665" y="19575"/>
                </a:lnTo>
                <a:lnTo>
                  <a:pt x="9058" y="21600"/>
                </a:lnTo>
                <a:lnTo>
                  <a:pt x="9755" y="21600"/>
                </a:lnTo>
                <a:lnTo>
                  <a:pt x="10452" y="20250"/>
                </a:lnTo>
                <a:lnTo>
                  <a:pt x="11845" y="20250"/>
                </a:lnTo>
                <a:lnTo>
                  <a:pt x="13239" y="18225"/>
                </a:lnTo>
                <a:lnTo>
                  <a:pt x="16026" y="16875"/>
                </a:lnTo>
                <a:lnTo>
                  <a:pt x="19510" y="16875"/>
                </a:lnTo>
                <a:lnTo>
                  <a:pt x="19510" y="18225"/>
                </a:lnTo>
                <a:lnTo>
                  <a:pt x="20206" y="18900"/>
                </a:lnTo>
                <a:lnTo>
                  <a:pt x="20903" y="17550"/>
                </a:lnTo>
                <a:lnTo>
                  <a:pt x="21600" y="16875"/>
                </a:lnTo>
                <a:lnTo>
                  <a:pt x="20206" y="12825"/>
                </a:lnTo>
                <a:lnTo>
                  <a:pt x="18116" y="12150"/>
                </a:lnTo>
                <a:lnTo>
                  <a:pt x="17419" y="10125"/>
                </a:lnTo>
                <a:lnTo>
                  <a:pt x="16723" y="9450"/>
                </a:lnTo>
                <a:lnTo>
                  <a:pt x="16723" y="8775"/>
                </a:lnTo>
                <a:lnTo>
                  <a:pt x="17419" y="8775"/>
                </a:lnTo>
                <a:lnTo>
                  <a:pt x="13239" y="4725"/>
                </a:lnTo>
                <a:lnTo>
                  <a:pt x="10452" y="4050"/>
                </a:lnTo>
                <a:lnTo>
                  <a:pt x="9058" y="2700"/>
                </a:lnTo>
                <a:lnTo>
                  <a:pt x="10452" y="2025"/>
                </a:lnTo>
                <a:lnTo>
                  <a:pt x="10452" y="0"/>
                </a:lnTo>
                <a:lnTo>
                  <a:pt x="9058" y="0"/>
                </a:lnTo>
                <a:lnTo>
                  <a:pt x="4877" y="675"/>
                </a:lnTo>
                <a:lnTo>
                  <a:pt x="4877" y="0"/>
                </a:lnTo>
                <a:lnTo>
                  <a:pt x="3484" y="0"/>
                </a:lnTo>
                <a:lnTo>
                  <a:pt x="2787" y="1350"/>
                </a:lnTo>
                <a:lnTo>
                  <a:pt x="1394" y="1350"/>
                </a:lnTo>
                <a:lnTo>
                  <a:pt x="2787" y="5400"/>
                </a:lnTo>
                <a:lnTo>
                  <a:pt x="1394" y="8100"/>
                </a:lnTo>
                <a:lnTo>
                  <a:pt x="1394" y="10125"/>
                </a:lnTo>
                <a:lnTo>
                  <a:pt x="0" y="11475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54" name="Freeform 200"/>
          <p:cNvSpPr/>
          <p:nvPr/>
        </p:nvSpPr>
        <p:spPr>
          <a:xfrm>
            <a:off x="2330450" y="3935017"/>
            <a:ext cx="404814" cy="310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475"/>
                </a:moveTo>
                <a:lnTo>
                  <a:pt x="1394" y="11475"/>
                </a:lnTo>
                <a:lnTo>
                  <a:pt x="2787" y="20250"/>
                </a:lnTo>
                <a:lnTo>
                  <a:pt x="4181" y="21600"/>
                </a:lnTo>
                <a:lnTo>
                  <a:pt x="6271" y="19575"/>
                </a:lnTo>
                <a:lnTo>
                  <a:pt x="7665" y="19575"/>
                </a:lnTo>
                <a:lnTo>
                  <a:pt x="9058" y="21600"/>
                </a:lnTo>
                <a:lnTo>
                  <a:pt x="9755" y="21600"/>
                </a:lnTo>
                <a:lnTo>
                  <a:pt x="10452" y="20250"/>
                </a:lnTo>
                <a:lnTo>
                  <a:pt x="11845" y="20250"/>
                </a:lnTo>
                <a:lnTo>
                  <a:pt x="13239" y="18225"/>
                </a:lnTo>
                <a:lnTo>
                  <a:pt x="16026" y="16875"/>
                </a:lnTo>
                <a:lnTo>
                  <a:pt x="19510" y="16875"/>
                </a:lnTo>
                <a:lnTo>
                  <a:pt x="19510" y="18225"/>
                </a:lnTo>
                <a:lnTo>
                  <a:pt x="20206" y="18900"/>
                </a:lnTo>
                <a:lnTo>
                  <a:pt x="20903" y="17550"/>
                </a:lnTo>
                <a:lnTo>
                  <a:pt x="21600" y="16875"/>
                </a:lnTo>
                <a:lnTo>
                  <a:pt x="20206" y="12825"/>
                </a:lnTo>
                <a:lnTo>
                  <a:pt x="18116" y="12150"/>
                </a:lnTo>
                <a:lnTo>
                  <a:pt x="17419" y="10125"/>
                </a:lnTo>
                <a:lnTo>
                  <a:pt x="16723" y="9450"/>
                </a:lnTo>
                <a:lnTo>
                  <a:pt x="16723" y="8775"/>
                </a:lnTo>
                <a:lnTo>
                  <a:pt x="17419" y="8775"/>
                </a:lnTo>
                <a:lnTo>
                  <a:pt x="13239" y="4725"/>
                </a:lnTo>
                <a:lnTo>
                  <a:pt x="10452" y="4050"/>
                </a:lnTo>
                <a:lnTo>
                  <a:pt x="9058" y="2700"/>
                </a:lnTo>
                <a:lnTo>
                  <a:pt x="10452" y="2025"/>
                </a:lnTo>
                <a:lnTo>
                  <a:pt x="10452" y="0"/>
                </a:lnTo>
                <a:lnTo>
                  <a:pt x="9058" y="0"/>
                </a:lnTo>
                <a:lnTo>
                  <a:pt x="4877" y="675"/>
                </a:lnTo>
                <a:lnTo>
                  <a:pt x="4877" y="0"/>
                </a:lnTo>
                <a:lnTo>
                  <a:pt x="3484" y="0"/>
                </a:lnTo>
                <a:lnTo>
                  <a:pt x="2787" y="1350"/>
                </a:lnTo>
                <a:lnTo>
                  <a:pt x="1394" y="1350"/>
                </a:lnTo>
                <a:lnTo>
                  <a:pt x="2787" y="5400"/>
                </a:lnTo>
                <a:lnTo>
                  <a:pt x="1394" y="8100"/>
                </a:lnTo>
                <a:lnTo>
                  <a:pt x="1394" y="10125"/>
                </a:lnTo>
                <a:lnTo>
                  <a:pt x="0" y="1147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55" name="Freeform 201"/>
          <p:cNvSpPr/>
          <p:nvPr/>
        </p:nvSpPr>
        <p:spPr>
          <a:xfrm>
            <a:off x="2551113" y="4177905"/>
            <a:ext cx="261938" cy="2024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60" y="3086"/>
                </a:moveTo>
                <a:lnTo>
                  <a:pt x="12960" y="6171"/>
                </a:lnTo>
                <a:lnTo>
                  <a:pt x="14040" y="8229"/>
                </a:lnTo>
                <a:lnTo>
                  <a:pt x="15120" y="8229"/>
                </a:lnTo>
                <a:lnTo>
                  <a:pt x="20520" y="10286"/>
                </a:lnTo>
                <a:lnTo>
                  <a:pt x="19440" y="13371"/>
                </a:lnTo>
                <a:lnTo>
                  <a:pt x="21600" y="14400"/>
                </a:lnTo>
                <a:lnTo>
                  <a:pt x="21600" y="17486"/>
                </a:lnTo>
                <a:lnTo>
                  <a:pt x="20520" y="17486"/>
                </a:lnTo>
                <a:lnTo>
                  <a:pt x="18360" y="19543"/>
                </a:lnTo>
                <a:lnTo>
                  <a:pt x="12960" y="21600"/>
                </a:lnTo>
                <a:lnTo>
                  <a:pt x="8640" y="20571"/>
                </a:lnTo>
                <a:lnTo>
                  <a:pt x="7560" y="19543"/>
                </a:lnTo>
                <a:lnTo>
                  <a:pt x="11880" y="16457"/>
                </a:lnTo>
                <a:lnTo>
                  <a:pt x="8640" y="13371"/>
                </a:lnTo>
                <a:lnTo>
                  <a:pt x="6480" y="12343"/>
                </a:lnTo>
                <a:lnTo>
                  <a:pt x="5400" y="10286"/>
                </a:lnTo>
                <a:lnTo>
                  <a:pt x="2160" y="10286"/>
                </a:lnTo>
                <a:lnTo>
                  <a:pt x="0" y="5143"/>
                </a:lnTo>
                <a:lnTo>
                  <a:pt x="2160" y="2057"/>
                </a:lnTo>
                <a:lnTo>
                  <a:pt x="6480" y="0"/>
                </a:lnTo>
                <a:lnTo>
                  <a:pt x="11880" y="0"/>
                </a:lnTo>
                <a:lnTo>
                  <a:pt x="11880" y="2057"/>
                </a:lnTo>
                <a:lnTo>
                  <a:pt x="12960" y="3086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56" name="Freeform 202"/>
          <p:cNvSpPr/>
          <p:nvPr/>
        </p:nvSpPr>
        <p:spPr>
          <a:xfrm>
            <a:off x="2551113" y="4177905"/>
            <a:ext cx="261938" cy="2024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60" y="3086"/>
                </a:moveTo>
                <a:lnTo>
                  <a:pt x="12960" y="6171"/>
                </a:lnTo>
                <a:lnTo>
                  <a:pt x="14040" y="8229"/>
                </a:lnTo>
                <a:lnTo>
                  <a:pt x="15120" y="8229"/>
                </a:lnTo>
                <a:lnTo>
                  <a:pt x="20520" y="10286"/>
                </a:lnTo>
                <a:lnTo>
                  <a:pt x="19440" y="13371"/>
                </a:lnTo>
                <a:lnTo>
                  <a:pt x="21600" y="14400"/>
                </a:lnTo>
                <a:lnTo>
                  <a:pt x="21600" y="17486"/>
                </a:lnTo>
                <a:lnTo>
                  <a:pt x="20520" y="17486"/>
                </a:lnTo>
                <a:lnTo>
                  <a:pt x="18360" y="19543"/>
                </a:lnTo>
                <a:lnTo>
                  <a:pt x="12960" y="21600"/>
                </a:lnTo>
                <a:lnTo>
                  <a:pt x="8640" y="20571"/>
                </a:lnTo>
                <a:lnTo>
                  <a:pt x="7560" y="19543"/>
                </a:lnTo>
                <a:lnTo>
                  <a:pt x="11880" y="16457"/>
                </a:lnTo>
                <a:lnTo>
                  <a:pt x="8640" y="13371"/>
                </a:lnTo>
                <a:lnTo>
                  <a:pt x="6480" y="12343"/>
                </a:lnTo>
                <a:lnTo>
                  <a:pt x="5400" y="10286"/>
                </a:lnTo>
                <a:lnTo>
                  <a:pt x="2160" y="10286"/>
                </a:lnTo>
                <a:lnTo>
                  <a:pt x="0" y="5143"/>
                </a:lnTo>
                <a:lnTo>
                  <a:pt x="2160" y="2057"/>
                </a:lnTo>
                <a:lnTo>
                  <a:pt x="6480" y="0"/>
                </a:lnTo>
                <a:lnTo>
                  <a:pt x="11880" y="0"/>
                </a:lnTo>
                <a:lnTo>
                  <a:pt x="11880" y="2057"/>
                </a:lnTo>
                <a:lnTo>
                  <a:pt x="12960" y="3086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57" name="Freeform 203"/>
          <p:cNvSpPr/>
          <p:nvPr/>
        </p:nvSpPr>
        <p:spPr>
          <a:xfrm>
            <a:off x="2695576" y="3518298"/>
            <a:ext cx="169864" cy="1750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308" y="0"/>
                </a:moveTo>
                <a:lnTo>
                  <a:pt x="4985" y="0"/>
                </a:lnTo>
                <a:lnTo>
                  <a:pt x="1662" y="1200"/>
                </a:lnTo>
                <a:lnTo>
                  <a:pt x="3323" y="3600"/>
                </a:lnTo>
                <a:lnTo>
                  <a:pt x="1662" y="4800"/>
                </a:lnTo>
                <a:lnTo>
                  <a:pt x="0" y="4800"/>
                </a:lnTo>
                <a:lnTo>
                  <a:pt x="1662" y="7200"/>
                </a:lnTo>
                <a:lnTo>
                  <a:pt x="4985" y="8400"/>
                </a:lnTo>
                <a:lnTo>
                  <a:pt x="4985" y="10800"/>
                </a:lnTo>
                <a:lnTo>
                  <a:pt x="6646" y="12000"/>
                </a:lnTo>
                <a:lnTo>
                  <a:pt x="4985" y="19200"/>
                </a:lnTo>
                <a:lnTo>
                  <a:pt x="6646" y="21600"/>
                </a:lnTo>
                <a:lnTo>
                  <a:pt x="19938" y="20400"/>
                </a:lnTo>
                <a:lnTo>
                  <a:pt x="18277" y="16800"/>
                </a:lnTo>
                <a:lnTo>
                  <a:pt x="13292" y="14400"/>
                </a:lnTo>
                <a:lnTo>
                  <a:pt x="14954" y="10800"/>
                </a:lnTo>
                <a:lnTo>
                  <a:pt x="21600" y="7200"/>
                </a:lnTo>
                <a:lnTo>
                  <a:pt x="14954" y="7200"/>
                </a:lnTo>
                <a:lnTo>
                  <a:pt x="8308" y="0"/>
                </a:lnTo>
                <a:close/>
              </a:path>
            </a:pathLst>
          </a:custGeom>
          <a:solidFill>
            <a:srgbClr val="91979F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58" name="Freeform 204"/>
          <p:cNvSpPr/>
          <p:nvPr/>
        </p:nvSpPr>
        <p:spPr>
          <a:xfrm>
            <a:off x="2695576" y="3518298"/>
            <a:ext cx="169864" cy="1750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308" y="0"/>
                </a:moveTo>
                <a:lnTo>
                  <a:pt x="4985" y="0"/>
                </a:lnTo>
                <a:lnTo>
                  <a:pt x="1662" y="1200"/>
                </a:lnTo>
                <a:lnTo>
                  <a:pt x="3323" y="3600"/>
                </a:lnTo>
                <a:lnTo>
                  <a:pt x="1662" y="4800"/>
                </a:lnTo>
                <a:lnTo>
                  <a:pt x="0" y="4800"/>
                </a:lnTo>
                <a:lnTo>
                  <a:pt x="1662" y="7200"/>
                </a:lnTo>
                <a:lnTo>
                  <a:pt x="4985" y="8400"/>
                </a:lnTo>
                <a:lnTo>
                  <a:pt x="4985" y="10800"/>
                </a:lnTo>
                <a:lnTo>
                  <a:pt x="6646" y="12000"/>
                </a:lnTo>
                <a:lnTo>
                  <a:pt x="4985" y="19200"/>
                </a:lnTo>
                <a:lnTo>
                  <a:pt x="6646" y="21600"/>
                </a:lnTo>
                <a:lnTo>
                  <a:pt x="19938" y="20400"/>
                </a:lnTo>
                <a:lnTo>
                  <a:pt x="18277" y="16800"/>
                </a:lnTo>
                <a:lnTo>
                  <a:pt x="13292" y="14400"/>
                </a:lnTo>
                <a:lnTo>
                  <a:pt x="14954" y="10800"/>
                </a:lnTo>
                <a:lnTo>
                  <a:pt x="21600" y="7200"/>
                </a:lnTo>
                <a:lnTo>
                  <a:pt x="14954" y="7200"/>
                </a:lnTo>
                <a:lnTo>
                  <a:pt x="8308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59" name="Freeform 205"/>
          <p:cNvSpPr/>
          <p:nvPr/>
        </p:nvSpPr>
        <p:spPr>
          <a:xfrm>
            <a:off x="2813051" y="3576639"/>
            <a:ext cx="144464" cy="1071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18" y="0"/>
                </a:moveTo>
                <a:lnTo>
                  <a:pt x="0" y="5891"/>
                </a:lnTo>
                <a:lnTo>
                  <a:pt x="0" y="11782"/>
                </a:lnTo>
                <a:lnTo>
                  <a:pt x="3927" y="15709"/>
                </a:lnTo>
                <a:lnTo>
                  <a:pt x="5891" y="21600"/>
                </a:lnTo>
                <a:lnTo>
                  <a:pt x="9818" y="17673"/>
                </a:lnTo>
                <a:lnTo>
                  <a:pt x="13745" y="21600"/>
                </a:lnTo>
                <a:lnTo>
                  <a:pt x="17673" y="21600"/>
                </a:lnTo>
                <a:lnTo>
                  <a:pt x="21600" y="13745"/>
                </a:lnTo>
                <a:lnTo>
                  <a:pt x="19636" y="9818"/>
                </a:lnTo>
                <a:lnTo>
                  <a:pt x="21600" y="5891"/>
                </a:lnTo>
                <a:lnTo>
                  <a:pt x="17673" y="5891"/>
                </a:lnTo>
                <a:lnTo>
                  <a:pt x="11782" y="0"/>
                </a:lnTo>
                <a:lnTo>
                  <a:pt x="9818" y="0"/>
                </a:lnTo>
                <a:close/>
              </a:path>
            </a:pathLst>
          </a:custGeom>
          <a:solidFill>
            <a:srgbClr val="91979F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60" name="Freeform 206"/>
          <p:cNvSpPr/>
          <p:nvPr/>
        </p:nvSpPr>
        <p:spPr>
          <a:xfrm>
            <a:off x="2813051" y="3576639"/>
            <a:ext cx="144464" cy="1071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18" y="0"/>
                </a:moveTo>
                <a:lnTo>
                  <a:pt x="0" y="5891"/>
                </a:lnTo>
                <a:lnTo>
                  <a:pt x="0" y="11782"/>
                </a:lnTo>
                <a:lnTo>
                  <a:pt x="3927" y="15709"/>
                </a:lnTo>
                <a:lnTo>
                  <a:pt x="5891" y="21600"/>
                </a:lnTo>
                <a:lnTo>
                  <a:pt x="9818" y="17673"/>
                </a:lnTo>
                <a:lnTo>
                  <a:pt x="13745" y="21600"/>
                </a:lnTo>
                <a:lnTo>
                  <a:pt x="17673" y="21600"/>
                </a:lnTo>
                <a:lnTo>
                  <a:pt x="21600" y="13745"/>
                </a:lnTo>
                <a:lnTo>
                  <a:pt x="19636" y="9818"/>
                </a:lnTo>
                <a:lnTo>
                  <a:pt x="21600" y="5891"/>
                </a:lnTo>
                <a:lnTo>
                  <a:pt x="17673" y="5891"/>
                </a:lnTo>
                <a:lnTo>
                  <a:pt x="11782" y="0"/>
                </a:lnTo>
                <a:lnTo>
                  <a:pt x="9818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61" name="Freeform 207"/>
          <p:cNvSpPr/>
          <p:nvPr/>
        </p:nvSpPr>
        <p:spPr>
          <a:xfrm>
            <a:off x="2930525" y="3606405"/>
            <a:ext cx="79376" cy="869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200" y="0"/>
                </a:moveTo>
                <a:lnTo>
                  <a:pt x="3600" y="4800"/>
                </a:lnTo>
                <a:lnTo>
                  <a:pt x="7200" y="9600"/>
                </a:lnTo>
                <a:lnTo>
                  <a:pt x="0" y="19200"/>
                </a:lnTo>
                <a:lnTo>
                  <a:pt x="3600" y="21600"/>
                </a:lnTo>
                <a:lnTo>
                  <a:pt x="10800" y="19200"/>
                </a:lnTo>
                <a:lnTo>
                  <a:pt x="21600" y="9600"/>
                </a:lnTo>
                <a:lnTo>
                  <a:pt x="7200" y="0"/>
                </a:lnTo>
                <a:close/>
              </a:path>
            </a:pathLst>
          </a:custGeom>
          <a:solidFill>
            <a:srgbClr val="91979F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62" name="Freeform 208"/>
          <p:cNvSpPr/>
          <p:nvPr/>
        </p:nvSpPr>
        <p:spPr>
          <a:xfrm>
            <a:off x="2930525" y="3606405"/>
            <a:ext cx="79376" cy="869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200" y="0"/>
                </a:moveTo>
                <a:lnTo>
                  <a:pt x="3600" y="4800"/>
                </a:lnTo>
                <a:lnTo>
                  <a:pt x="7200" y="9600"/>
                </a:lnTo>
                <a:lnTo>
                  <a:pt x="0" y="19200"/>
                </a:lnTo>
                <a:lnTo>
                  <a:pt x="3600" y="21600"/>
                </a:lnTo>
                <a:lnTo>
                  <a:pt x="10800" y="19200"/>
                </a:lnTo>
                <a:lnTo>
                  <a:pt x="21600" y="9600"/>
                </a:lnTo>
                <a:lnTo>
                  <a:pt x="7200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63" name="Freeform 209"/>
          <p:cNvSpPr/>
          <p:nvPr/>
        </p:nvSpPr>
        <p:spPr>
          <a:xfrm>
            <a:off x="2209801" y="3576639"/>
            <a:ext cx="1323976" cy="9501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046" y="1543"/>
                </a:moveTo>
                <a:lnTo>
                  <a:pt x="13473" y="1763"/>
                </a:lnTo>
                <a:lnTo>
                  <a:pt x="13687" y="2645"/>
                </a:lnTo>
                <a:lnTo>
                  <a:pt x="14115" y="2865"/>
                </a:lnTo>
                <a:lnTo>
                  <a:pt x="12618" y="4408"/>
                </a:lnTo>
                <a:lnTo>
                  <a:pt x="13473" y="4408"/>
                </a:lnTo>
                <a:lnTo>
                  <a:pt x="13901" y="3967"/>
                </a:lnTo>
                <a:lnTo>
                  <a:pt x="14329" y="4188"/>
                </a:lnTo>
                <a:lnTo>
                  <a:pt x="14329" y="4629"/>
                </a:lnTo>
                <a:lnTo>
                  <a:pt x="13687" y="4629"/>
                </a:lnTo>
                <a:lnTo>
                  <a:pt x="14329" y="4849"/>
                </a:lnTo>
                <a:lnTo>
                  <a:pt x="14970" y="4408"/>
                </a:lnTo>
                <a:lnTo>
                  <a:pt x="16253" y="4629"/>
                </a:lnTo>
                <a:lnTo>
                  <a:pt x="16253" y="4849"/>
                </a:lnTo>
                <a:lnTo>
                  <a:pt x="16467" y="4849"/>
                </a:lnTo>
                <a:lnTo>
                  <a:pt x="16467" y="5290"/>
                </a:lnTo>
                <a:lnTo>
                  <a:pt x="16681" y="5510"/>
                </a:lnTo>
                <a:lnTo>
                  <a:pt x="17537" y="5510"/>
                </a:lnTo>
                <a:lnTo>
                  <a:pt x="18392" y="6171"/>
                </a:lnTo>
                <a:lnTo>
                  <a:pt x="18820" y="5731"/>
                </a:lnTo>
                <a:lnTo>
                  <a:pt x="19248" y="5951"/>
                </a:lnTo>
                <a:lnTo>
                  <a:pt x="20317" y="7273"/>
                </a:lnTo>
                <a:lnTo>
                  <a:pt x="21172" y="7273"/>
                </a:lnTo>
                <a:lnTo>
                  <a:pt x="21386" y="7494"/>
                </a:lnTo>
                <a:lnTo>
                  <a:pt x="21600" y="9037"/>
                </a:lnTo>
                <a:lnTo>
                  <a:pt x="21172" y="9698"/>
                </a:lnTo>
                <a:lnTo>
                  <a:pt x="20745" y="9698"/>
                </a:lnTo>
                <a:lnTo>
                  <a:pt x="19248" y="11241"/>
                </a:lnTo>
                <a:lnTo>
                  <a:pt x="18820" y="11461"/>
                </a:lnTo>
                <a:lnTo>
                  <a:pt x="18820" y="12343"/>
                </a:lnTo>
                <a:lnTo>
                  <a:pt x="18392" y="13224"/>
                </a:lnTo>
                <a:lnTo>
                  <a:pt x="18178" y="14106"/>
                </a:lnTo>
                <a:lnTo>
                  <a:pt x="16467" y="16531"/>
                </a:lnTo>
                <a:lnTo>
                  <a:pt x="15398" y="16531"/>
                </a:lnTo>
                <a:lnTo>
                  <a:pt x="14329" y="16971"/>
                </a:lnTo>
                <a:lnTo>
                  <a:pt x="14115" y="16971"/>
                </a:lnTo>
                <a:lnTo>
                  <a:pt x="12618" y="17633"/>
                </a:lnTo>
                <a:lnTo>
                  <a:pt x="12190" y="19176"/>
                </a:lnTo>
                <a:lnTo>
                  <a:pt x="10693" y="20939"/>
                </a:lnTo>
                <a:lnTo>
                  <a:pt x="10265" y="20939"/>
                </a:lnTo>
                <a:lnTo>
                  <a:pt x="10693" y="19837"/>
                </a:lnTo>
                <a:lnTo>
                  <a:pt x="10479" y="19837"/>
                </a:lnTo>
                <a:lnTo>
                  <a:pt x="9624" y="21600"/>
                </a:lnTo>
                <a:lnTo>
                  <a:pt x="9196" y="20939"/>
                </a:lnTo>
                <a:lnTo>
                  <a:pt x="9196" y="20718"/>
                </a:lnTo>
                <a:lnTo>
                  <a:pt x="8768" y="20057"/>
                </a:lnTo>
                <a:lnTo>
                  <a:pt x="8341" y="20057"/>
                </a:lnTo>
                <a:lnTo>
                  <a:pt x="8341" y="19616"/>
                </a:lnTo>
                <a:lnTo>
                  <a:pt x="7913" y="19176"/>
                </a:lnTo>
                <a:lnTo>
                  <a:pt x="9838" y="18294"/>
                </a:lnTo>
                <a:lnTo>
                  <a:pt x="9838" y="16751"/>
                </a:lnTo>
                <a:lnTo>
                  <a:pt x="9410" y="16531"/>
                </a:lnTo>
                <a:lnTo>
                  <a:pt x="9624" y="15869"/>
                </a:lnTo>
                <a:lnTo>
                  <a:pt x="8554" y="15429"/>
                </a:lnTo>
                <a:lnTo>
                  <a:pt x="8341" y="15429"/>
                </a:lnTo>
                <a:lnTo>
                  <a:pt x="8127" y="15208"/>
                </a:lnTo>
                <a:lnTo>
                  <a:pt x="8341" y="13886"/>
                </a:lnTo>
                <a:lnTo>
                  <a:pt x="8554" y="13665"/>
                </a:lnTo>
                <a:lnTo>
                  <a:pt x="8127" y="12343"/>
                </a:lnTo>
                <a:lnTo>
                  <a:pt x="7485" y="12122"/>
                </a:lnTo>
                <a:lnTo>
                  <a:pt x="7271" y="11461"/>
                </a:lnTo>
                <a:lnTo>
                  <a:pt x="7057" y="11241"/>
                </a:lnTo>
                <a:lnTo>
                  <a:pt x="7485" y="11020"/>
                </a:lnTo>
                <a:lnTo>
                  <a:pt x="5774" y="9698"/>
                </a:lnTo>
                <a:lnTo>
                  <a:pt x="5133" y="9478"/>
                </a:lnTo>
                <a:lnTo>
                  <a:pt x="4705" y="9037"/>
                </a:lnTo>
                <a:lnTo>
                  <a:pt x="5133" y="8816"/>
                </a:lnTo>
                <a:lnTo>
                  <a:pt x="5133" y="8155"/>
                </a:lnTo>
                <a:lnTo>
                  <a:pt x="4919" y="8155"/>
                </a:lnTo>
                <a:lnTo>
                  <a:pt x="3422" y="8376"/>
                </a:lnTo>
                <a:lnTo>
                  <a:pt x="3422" y="8155"/>
                </a:lnTo>
                <a:lnTo>
                  <a:pt x="2994" y="8155"/>
                </a:lnTo>
                <a:lnTo>
                  <a:pt x="2780" y="8596"/>
                </a:lnTo>
                <a:lnTo>
                  <a:pt x="2352" y="8596"/>
                </a:lnTo>
                <a:lnTo>
                  <a:pt x="1711" y="8155"/>
                </a:lnTo>
                <a:lnTo>
                  <a:pt x="1925" y="7714"/>
                </a:lnTo>
                <a:lnTo>
                  <a:pt x="1711" y="7494"/>
                </a:lnTo>
                <a:lnTo>
                  <a:pt x="1069" y="7714"/>
                </a:lnTo>
                <a:lnTo>
                  <a:pt x="855" y="7273"/>
                </a:lnTo>
                <a:lnTo>
                  <a:pt x="214" y="7494"/>
                </a:lnTo>
                <a:lnTo>
                  <a:pt x="0" y="6612"/>
                </a:lnTo>
                <a:lnTo>
                  <a:pt x="428" y="5731"/>
                </a:lnTo>
                <a:lnTo>
                  <a:pt x="642" y="5510"/>
                </a:lnTo>
                <a:lnTo>
                  <a:pt x="2139" y="4408"/>
                </a:lnTo>
                <a:lnTo>
                  <a:pt x="2994" y="2865"/>
                </a:lnTo>
                <a:lnTo>
                  <a:pt x="2566" y="2424"/>
                </a:lnTo>
                <a:lnTo>
                  <a:pt x="2566" y="1984"/>
                </a:lnTo>
                <a:lnTo>
                  <a:pt x="3208" y="1763"/>
                </a:lnTo>
                <a:lnTo>
                  <a:pt x="2994" y="1543"/>
                </a:lnTo>
                <a:lnTo>
                  <a:pt x="2780" y="1543"/>
                </a:lnTo>
                <a:lnTo>
                  <a:pt x="2780" y="1322"/>
                </a:lnTo>
                <a:lnTo>
                  <a:pt x="3208" y="1322"/>
                </a:lnTo>
                <a:lnTo>
                  <a:pt x="3422" y="1763"/>
                </a:lnTo>
                <a:lnTo>
                  <a:pt x="3850" y="1543"/>
                </a:lnTo>
                <a:lnTo>
                  <a:pt x="4277" y="1984"/>
                </a:lnTo>
                <a:lnTo>
                  <a:pt x="5347" y="2204"/>
                </a:lnTo>
                <a:lnTo>
                  <a:pt x="6202" y="1543"/>
                </a:lnTo>
                <a:lnTo>
                  <a:pt x="5560" y="661"/>
                </a:lnTo>
                <a:lnTo>
                  <a:pt x="5774" y="441"/>
                </a:lnTo>
                <a:lnTo>
                  <a:pt x="6844" y="1102"/>
                </a:lnTo>
                <a:lnTo>
                  <a:pt x="7057" y="882"/>
                </a:lnTo>
                <a:lnTo>
                  <a:pt x="7699" y="882"/>
                </a:lnTo>
                <a:lnTo>
                  <a:pt x="8127" y="220"/>
                </a:lnTo>
                <a:lnTo>
                  <a:pt x="8127" y="0"/>
                </a:lnTo>
                <a:lnTo>
                  <a:pt x="8554" y="220"/>
                </a:lnTo>
                <a:lnTo>
                  <a:pt x="8554" y="661"/>
                </a:lnTo>
                <a:lnTo>
                  <a:pt x="8768" y="882"/>
                </a:lnTo>
                <a:lnTo>
                  <a:pt x="8554" y="2204"/>
                </a:lnTo>
                <a:lnTo>
                  <a:pt x="8768" y="2645"/>
                </a:lnTo>
                <a:lnTo>
                  <a:pt x="10479" y="2424"/>
                </a:lnTo>
                <a:lnTo>
                  <a:pt x="10693" y="1984"/>
                </a:lnTo>
                <a:lnTo>
                  <a:pt x="11335" y="2424"/>
                </a:lnTo>
                <a:lnTo>
                  <a:pt x="11762" y="2204"/>
                </a:lnTo>
                <a:lnTo>
                  <a:pt x="11976" y="2645"/>
                </a:lnTo>
                <a:lnTo>
                  <a:pt x="12404" y="2424"/>
                </a:lnTo>
                <a:lnTo>
                  <a:pt x="13046" y="1543"/>
                </a:lnTo>
                <a:close/>
              </a:path>
            </a:pathLst>
          </a:custGeom>
          <a:solidFill>
            <a:srgbClr val="91979F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64" name="Freeform 210"/>
          <p:cNvSpPr/>
          <p:nvPr/>
        </p:nvSpPr>
        <p:spPr>
          <a:xfrm>
            <a:off x="2209801" y="3576639"/>
            <a:ext cx="1323976" cy="9501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046" y="1543"/>
                </a:moveTo>
                <a:lnTo>
                  <a:pt x="13473" y="1763"/>
                </a:lnTo>
                <a:lnTo>
                  <a:pt x="13687" y="2645"/>
                </a:lnTo>
                <a:lnTo>
                  <a:pt x="14115" y="2865"/>
                </a:lnTo>
                <a:lnTo>
                  <a:pt x="12618" y="4408"/>
                </a:lnTo>
                <a:lnTo>
                  <a:pt x="13473" y="4408"/>
                </a:lnTo>
                <a:lnTo>
                  <a:pt x="13901" y="3967"/>
                </a:lnTo>
                <a:lnTo>
                  <a:pt x="14329" y="4188"/>
                </a:lnTo>
                <a:lnTo>
                  <a:pt x="14329" y="4629"/>
                </a:lnTo>
                <a:lnTo>
                  <a:pt x="13687" y="4629"/>
                </a:lnTo>
                <a:lnTo>
                  <a:pt x="14329" y="4849"/>
                </a:lnTo>
                <a:lnTo>
                  <a:pt x="14970" y="4408"/>
                </a:lnTo>
                <a:lnTo>
                  <a:pt x="16253" y="4629"/>
                </a:lnTo>
                <a:lnTo>
                  <a:pt x="16253" y="4849"/>
                </a:lnTo>
                <a:lnTo>
                  <a:pt x="16467" y="4849"/>
                </a:lnTo>
                <a:lnTo>
                  <a:pt x="16467" y="5290"/>
                </a:lnTo>
                <a:lnTo>
                  <a:pt x="16681" y="5510"/>
                </a:lnTo>
                <a:lnTo>
                  <a:pt x="17537" y="5510"/>
                </a:lnTo>
                <a:lnTo>
                  <a:pt x="18392" y="6171"/>
                </a:lnTo>
                <a:lnTo>
                  <a:pt x="18820" y="5731"/>
                </a:lnTo>
                <a:lnTo>
                  <a:pt x="19248" y="5951"/>
                </a:lnTo>
                <a:lnTo>
                  <a:pt x="20317" y="7273"/>
                </a:lnTo>
                <a:lnTo>
                  <a:pt x="21172" y="7273"/>
                </a:lnTo>
                <a:lnTo>
                  <a:pt x="21386" y="7494"/>
                </a:lnTo>
                <a:lnTo>
                  <a:pt x="21600" y="9037"/>
                </a:lnTo>
                <a:lnTo>
                  <a:pt x="21172" y="9698"/>
                </a:lnTo>
                <a:lnTo>
                  <a:pt x="20745" y="9698"/>
                </a:lnTo>
                <a:lnTo>
                  <a:pt x="19248" y="11241"/>
                </a:lnTo>
                <a:lnTo>
                  <a:pt x="18820" y="11461"/>
                </a:lnTo>
                <a:lnTo>
                  <a:pt x="18820" y="12343"/>
                </a:lnTo>
                <a:lnTo>
                  <a:pt x="18392" y="13224"/>
                </a:lnTo>
                <a:lnTo>
                  <a:pt x="18178" y="14106"/>
                </a:lnTo>
                <a:lnTo>
                  <a:pt x="16467" y="16531"/>
                </a:lnTo>
                <a:lnTo>
                  <a:pt x="15398" y="16531"/>
                </a:lnTo>
                <a:lnTo>
                  <a:pt x="14329" y="16971"/>
                </a:lnTo>
                <a:lnTo>
                  <a:pt x="14115" y="16971"/>
                </a:lnTo>
                <a:lnTo>
                  <a:pt x="12618" y="17633"/>
                </a:lnTo>
                <a:lnTo>
                  <a:pt x="12190" y="19176"/>
                </a:lnTo>
                <a:lnTo>
                  <a:pt x="10693" y="20939"/>
                </a:lnTo>
                <a:lnTo>
                  <a:pt x="10265" y="20939"/>
                </a:lnTo>
                <a:lnTo>
                  <a:pt x="10693" y="19837"/>
                </a:lnTo>
                <a:lnTo>
                  <a:pt x="10479" y="19837"/>
                </a:lnTo>
                <a:lnTo>
                  <a:pt x="9624" y="21600"/>
                </a:lnTo>
                <a:lnTo>
                  <a:pt x="9196" y="20939"/>
                </a:lnTo>
                <a:lnTo>
                  <a:pt x="9196" y="20718"/>
                </a:lnTo>
                <a:lnTo>
                  <a:pt x="8768" y="20057"/>
                </a:lnTo>
                <a:lnTo>
                  <a:pt x="8341" y="20057"/>
                </a:lnTo>
                <a:lnTo>
                  <a:pt x="8341" y="19616"/>
                </a:lnTo>
                <a:lnTo>
                  <a:pt x="7913" y="19176"/>
                </a:lnTo>
                <a:lnTo>
                  <a:pt x="9838" y="18294"/>
                </a:lnTo>
                <a:lnTo>
                  <a:pt x="9838" y="16751"/>
                </a:lnTo>
                <a:lnTo>
                  <a:pt x="9410" y="16531"/>
                </a:lnTo>
                <a:lnTo>
                  <a:pt x="9624" y="15869"/>
                </a:lnTo>
                <a:lnTo>
                  <a:pt x="8554" y="15429"/>
                </a:lnTo>
                <a:lnTo>
                  <a:pt x="8341" y="15429"/>
                </a:lnTo>
                <a:lnTo>
                  <a:pt x="8127" y="15208"/>
                </a:lnTo>
                <a:lnTo>
                  <a:pt x="8341" y="13886"/>
                </a:lnTo>
                <a:lnTo>
                  <a:pt x="8554" y="13665"/>
                </a:lnTo>
                <a:lnTo>
                  <a:pt x="8127" y="12343"/>
                </a:lnTo>
                <a:lnTo>
                  <a:pt x="7485" y="12122"/>
                </a:lnTo>
                <a:lnTo>
                  <a:pt x="7271" y="11461"/>
                </a:lnTo>
                <a:lnTo>
                  <a:pt x="7057" y="11241"/>
                </a:lnTo>
                <a:lnTo>
                  <a:pt x="7485" y="11020"/>
                </a:lnTo>
                <a:lnTo>
                  <a:pt x="5774" y="9698"/>
                </a:lnTo>
                <a:lnTo>
                  <a:pt x="5133" y="9478"/>
                </a:lnTo>
                <a:lnTo>
                  <a:pt x="4705" y="9037"/>
                </a:lnTo>
                <a:lnTo>
                  <a:pt x="5133" y="8816"/>
                </a:lnTo>
                <a:lnTo>
                  <a:pt x="5133" y="8155"/>
                </a:lnTo>
                <a:lnTo>
                  <a:pt x="4919" y="8155"/>
                </a:lnTo>
                <a:lnTo>
                  <a:pt x="3422" y="8376"/>
                </a:lnTo>
                <a:lnTo>
                  <a:pt x="3422" y="8155"/>
                </a:lnTo>
                <a:lnTo>
                  <a:pt x="2994" y="8155"/>
                </a:lnTo>
                <a:lnTo>
                  <a:pt x="2780" y="8596"/>
                </a:lnTo>
                <a:lnTo>
                  <a:pt x="2352" y="8596"/>
                </a:lnTo>
                <a:lnTo>
                  <a:pt x="1711" y="8155"/>
                </a:lnTo>
                <a:lnTo>
                  <a:pt x="1925" y="7714"/>
                </a:lnTo>
                <a:lnTo>
                  <a:pt x="1711" y="7494"/>
                </a:lnTo>
                <a:lnTo>
                  <a:pt x="1069" y="7714"/>
                </a:lnTo>
                <a:lnTo>
                  <a:pt x="855" y="7273"/>
                </a:lnTo>
                <a:lnTo>
                  <a:pt x="214" y="7494"/>
                </a:lnTo>
                <a:lnTo>
                  <a:pt x="0" y="6612"/>
                </a:lnTo>
                <a:lnTo>
                  <a:pt x="428" y="5731"/>
                </a:lnTo>
                <a:lnTo>
                  <a:pt x="642" y="5510"/>
                </a:lnTo>
                <a:lnTo>
                  <a:pt x="2139" y="4408"/>
                </a:lnTo>
                <a:lnTo>
                  <a:pt x="2994" y="2865"/>
                </a:lnTo>
                <a:lnTo>
                  <a:pt x="2566" y="2424"/>
                </a:lnTo>
                <a:lnTo>
                  <a:pt x="2566" y="1984"/>
                </a:lnTo>
                <a:lnTo>
                  <a:pt x="3208" y="1763"/>
                </a:lnTo>
                <a:lnTo>
                  <a:pt x="2994" y="1543"/>
                </a:lnTo>
                <a:lnTo>
                  <a:pt x="2780" y="1543"/>
                </a:lnTo>
                <a:lnTo>
                  <a:pt x="2780" y="1322"/>
                </a:lnTo>
                <a:lnTo>
                  <a:pt x="3208" y="1322"/>
                </a:lnTo>
                <a:lnTo>
                  <a:pt x="3422" y="1763"/>
                </a:lnTo>
                <a:lnTo>
                  <a:pt x="3850" y="1543"/>
                </a:lnTo>
                <a:lnTo>
                  <a:pt x="4277" y="1984"/>
                </a:lnTo>
                <a:lnTo>
                  <a:pt x="5347" y="2204"/>
                </a:lnTo>
                <a:lnTo>
                  <a:pt x="6202" y="1543"/>
                </a:lnTo>
                <a:lnTo>
                  <a:pt x="5560" y="661"/>
                </a:lnTo>
                <a:lnTo>
                  <a:pt x="5774" y="441"/>
                </a:lnTo>
                <a:lnTo>
                  <a:pt x="6844" y="1102"/>
                </a:lnTo>
                <a:lnTo>
                  <a:pt x="7057" y="882"/>
                </a:lnTo>
                <a:lnTo>
                  <a:pt x="7699" y="882"/>
                </a:lnTo>
                <a:lnTo>
                  <a:pt x="8127" y="220"/>
                </a:lnTo>
                <a:lnTo>
                  <a:pt x="8127" y="0"/>
                </a:lnTo>
                <a:lnTo>
                  <a:pt x="8554" y="220"/>
                </a:lnTo>
                <a:lnTo>
                  <a:pt x="8554" y="661"/>
                </a:lnTo>
                <a:lnTo>
                  <a:pt x="8768" y="882"/>
                </a:lnTo>
                <a:lnTo>
                  <a:pt x="8554" y="2204"/>
                </a:lnTo>
                <a:lnTo>
                  <a:pt x="8768" y="2645"/>
                </a:lnTo>
                <a:lnTo>
                  <a:pt x="10479" y="2424"/>
                </a:lnTo>
                <a:lnTo>
                  <a:pt x="10693" y="1984"/>
                </a:lnTo>
                <a:lnTo>
                  <a:pt x="11335" y="2424"/>
                </a:lnTo>
                <a:lnTo>
                  <a:pt x="11762" y="2204"/>
                </a:lnTo>
                <a:lnTo>
                  <a:pt x="11976" y="2645"/>
                </a:lnTo>
                <a:lnTo>
                  <a:pt x="12404" y="2424"/>
                </a:lnTo>
                <a:lnTo>
                  <a:pt x="13046" y="1543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65" name="Freeform 211"/>
          <p:cNvSpPr/>
          <p:nvPr/>
        </p:nvSpPr>
        <p:spPr>
          <a:xfrm>
            <a:off x="1973265" y="2907508"/>
            <a:ext cx="434976" cy="1464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760"/>
                </a:moveTo>
                <a:lnTo>
                  <a:pt x="655" y="2880"/>
                </a:lnTo>
                <a:lnTo>
                  <a:pt x="5891" y="0"/>
                </a:lnTo>
                <a:lnTo>
                  <a:pt x="12436" y="5760"/>
                </a:lnTo>
                <a:lnTo>
                  <a:pt x="14400" y="11520"/>
                </a:lnTo>
                <a:lnTo>
                  <a:pt x="19636" y="12960"/>
                </a:lnTo>
                <a:lnTo>
                  <a:pt x="19636" y="15840"/>
                </a:lnTo>
                <a:lnTo>
                  <a:pt x="21600" y="18720"/>
                </a:lnTo>
                <a:lnTo>
                  <a:pt x="20291" y="21600"/>
                </a:lnTo>
                <a:lnTo>
                  <a:pt x="13745" y="20160"/>
                </a:lnTo>
                <a:lnTo>
                  <a:pt x="13745" y="15840"/>
                </a:lnTo>
                <a:lnTo>
                  <a:pt x="11782" y="10080"/>
                </a:lnTo>
                <a:lnTo>
                  <a:pt x="10473" y="10080"/>
                </a:lnTo>
                <a:lnTo>
                  <a:pt x="5236" y="5760"/>
                </a:lnTo>
                <a:lnTo>
                  <a:pt x="4582" y="4320"/>
                </a:lnTo>
                <a:lnTo>
                  <a:pt x="1964" y="5760"/>
                </a:lnTo>
                <a:lnTo>
                  <a:pt x="0" y="576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66" name="Freeform 212"/>
          <p:cNvSpPr/>
          <p:nvPr/>
        </p:nvSpPr>
        <p:spPr>
          <a:xfrm>
            <a:off x="1973265" y="2907508"/>
            <a:ext cx="434976" cy="1464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760"/>
                </a:moveTo>
                <a:lnTo>
                  <a:pt x="655" y="2880"/>
                </a:lnTo>
                <a:lnTo>
                  <a:pt x="5891" y="0"/>
                </a:lnTo>
                <a:lnTo>
                  <a:pt x="12436" y="5760"/>
                </a:lnTo>
                <a:lnTo>
                  <a:pt x="14400" y="11520"/>
                </a:lnTo>
                <a:lnTo>
                  <a:pt x="19636" y="12960"/>
                </a:lnTo>
                <a:lnTo>
                  <a:pt x="19636" y="15840"/>
                </a:lnTo>
                <a:lnTo>
                  <a:pt x="21600" y="18720"/>
                </a:lnTo>
                <a:lnTo>
                  <a:pt x="20291" y="21600"/>
                </a:lnTo>
                <a:lnTo>
                  <a:pt x="13745" y="20160"/>
                </a:lnTo>
                <a:lnTo>
                  <a:pt x="13745" y="15840"/>
                </a:lnTo>
                <a:lnTo>
                  <a:pt x="11782" y="10080"/>
                </a:lnTo>
                <a:lnTo>
                  <a:pt x="10473" y="10080"/>
                </a:lnTo>
                <a:lnTo>
                  <a:pt x="5236" y="5760"/>
                </a:lnTo>
                <a:lnTo>
                  <a:pt x="4582" y="4320"/>
                </a:lnTo>
                <a:lnTo>
                  <a:pt x="1964" y="5760"/>
                </a:lnTo>
                <a:lnTo>
                  <a:pt x="0" y="576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67" name="Freeform 213"/>
          <p:cNvSpPr/>
          <p:nvPr/>
        </p:nvSpPr>
        <p:spPr>
          <a:xfrm>
            <a:off x="2657476" y="3112294"/>
            <a:ext cx="92076" cy="28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400"/>
                </a:moveTo>
                <a:lnTo>
                  <a:pt x="3086" y="7200"/>
                </a:lnTo>
                <a:lnTo>
                  <a:pt x="15429" y="7200"/>
                </a:lnTo>
                <a:lnTo>
                  <a:pt x="18514" y="0"/>
                </a:lnTo>
                <a:lnTo>
                  <a:pt x="21600" y="7200"/>
                </a:lnTo>
                <a:lnTo>
                  <a:pt x="12343" y="21600"/>
                </a:lnTo>
                <a:lnTo>
                  <a:pt x="9257" y="14400"/>
                </a:lnTo>
                <a:lnTo>
                  <a:pt x="0" y="14400"/>
                </a:lnTo>
                <a:close/>
              </a:path>
            </a:pathLst>
          </a:custGeom>
          <a:solidFill>
            <a:srgbClr val="91979F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68" name="Freeform 214"/>
          <p:cNvSpPr/>
          <p:nvPr/>
        </p:nvSpPr>
        <p:spPr>
          <a:xfrm>
            <a:off x="2657476" y="3112294"/>
            <a:ext cx="92076" cy="28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400"/>
                </a:moveTo>
                <a:lnTo>
                  <a:pt x="3086" y="7200"/>
                </a:lnTo>
                <a:lnTo>
                  <a:pt x="15429" y="7200"/>
                </a:lnTo>
                <a:lnTo>
                  <a:pt x="18514" y="0"/>
                </a:lnTo>
                <a:lnTo>
                  <a:pt x="21600" y="7200"/>
                </a:lnTo>
                <a:lnTo>
                  <a:pt x="12343" y="21600"/>
                </a:lnTo>
                <a:lnTo>
                  <a:pt x="9257" y="14400"/>
                </a:lnTo>
                <a:lnTo>
                  <a:pt x="0" y="1440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69" name="Freeform 215"/>
          <p:cNvSpPr/>
          <p:nvPr/>
        </p:nvSpPr>
        <p:spPr>
          <a:xfrm>
            <a:off x="2197100" y="3082531"/>
            <a:ext cx="104775" cy="29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21600"/>
                </a:lnTo>
                <a:lnTo>
                  <a:pt x="21600" y="21600"/>
                </a:lnTo>
                <a:lnTo>
                  <a:pt x="21600" y="14400"/>
                </a:lnTo>
                <a:lnTo>
                  <a:pt x="13500" y="14400"/>
                </a:lnTo>
                <a:lnTo>
                  <a:pt x="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70" name="Freeform 216"/>
          <p:cNvSpPr/>
          <p:nvPr/>
        </p:nvSpPr>
        <p:spPr>
          <a:xfrm>
            <a:off x="2197100" y="3082531"/>
            <a:ext cx="104775" cy="29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21600"/>
                </a:lnTo>
                <a:lnTo>
                  <a:pt x="21600" y="21600"/>
                </a:lnTo>
                <a:lnTo>
                  <a:pt x="21600" y="14400"/>
                </a:lnTo>
                <a:lnTo>
                  <a:pt x="13500" y="14400"/>
                </a:lnTo>
                <a:lnTo>
                  <a:pt x="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71" name="Freeform 217"/>
          <p:cNvSpPr/>
          <p:nvPr/>
        </p:nvSpPr>
        <p:spPr>
          <a:xfrm>
            <a:off x="2251076" y="2849166"/>
            <a:ext cx="23814" cy="202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10800"/>
                </a:lnTo>
                <a:lnTo>
                  <a:pt x="10800" y="10800"/>
                </a:lnTo>
                <a:lnTo>
                  <a:pt x="21600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grpSp>
        <p:nvGrpSpPr>
          <p:cNvPr id="474" name="Freeform 218"/>
          <p:cNvGrpSpPr/>
          <p:nvPr/>
        </p:nvGrpSpPr>
        <p:grpSpPr>
          <a:xfrm>
            <a:off x="2262188" y="2869406"/>
            <a:ext cx="12701" cy="19051"/>
            <a:chOff x="0" y="0"/>
            <a:chExt cx="12700" cy="19050"/>
          </a:xfrm>
        </p:grpSpPr>
        <p:sp>
          <p:nvSpPr>
            <p:cNvPr id="472" name="Линия"/>
            <p:cNvSpPr/>
            <p:nvPr/>
          </p:nvSpPr>
          <p:spPr>
            <a:xfrm>
              <a:off x="0" y="0"/>
              <a:ext cx="1270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0800"/>
                  </a:lnTo>
                  <a:lnTo>
                    <a:pt x="0" y="21600"/>
                  </a:ln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685862">
                <a:defRPr sz="1400">
                  <a:solidFill>
                    <a:srgbClr val="87D200"/>
                  </a:solidFill>
                </a:defRPr>
              </a:pPr>
              <a:endParaRPr/>
            </a:p>
          </p:txBody>
        </p:sp>
        <p:sp>
          <p:nvSpPr>
            <p:cNvPr id="473" name="Линия"/>
            <p:cNvSpPr/>
            <p:nvPr/>
          </p:nvSpPr>
          <p:spPr>
            <a:xfrm>
              <a:off x="0" y="0"/>
              <a:ext cx="1270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10800"/>
                  </a:lnTo>
                  <a:lnTo>
                    <a:pt x="21600" y="0"/>
                  </a:ln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685862">
                <a:defRPr sz="1400">
                  <a:solidFill>
                    <a:srgbClr val="87D200"/>
                  </a:solidFill>
                </a:defRPr>
              </a:pPr>
              <a:endParaRPr/>
            </a:p>
          </p:txBody>
        </p:sp>
      </p:grpSp>
      <p:sp>
        <p:nvSpPr>
          <p:cNvPr id="475" name="Freeform 219"/>
          <p:cNvSpPr/>
          <p:nvPr/>
        </p:nvSpPr>
        <p:spPr>
          <a:xfrm>
            <a:off x="833437" y="1009650"/>
            <a:ext cx="39688" cy="190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0"/>
                </a:moveTo>
                <a:lnTo>
                  <a:pt x="0" y="0"/>
                </a:lnTo>
                <a:lnTo>
                  <a:pt x="0" y="10800"/>
                </a:lnTo>
                <a:lnTo>
                  <a:pt x="14400" y="21600"/>
                </a:lnTo>
                <a:lnTo>
                  <a:pt x="21600" y="10800"/>
                </a:lnTo>
                <a:lnTo>
                  <a:pt x="14400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76" name="Freeform 220"/>
          <p:cNvSpPr/>
          <p:nvPr/>
        </p:nvSpPr>
        <p:spPr>
          <a:xfrm>
            <a:off x="833437" y="1009650"/>
            <a:ext cx="39688" cy="190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0"/>
                </a:moveTo>
                <a:lnTo>
                  <a:pt x="0" y="0"/>
                </a:lnTo>
                <a:lnTo>
                  <a:pt x="0" y="10800"/>
                </a:lnTo>
                <a:lnTo>
                  <a:pt x="14400" y="21600"/>
                </a:lnTo>
                <a:lnTo>
                  <a:pt x="21600" y="10800"/>
                </a:lnTo>
                <a:lnTo>
                  <a:pt x="14400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77" name="Freeform 221"/>
          <p:cNvSpPr/>
          <p:nvPr/>
        </p:nvSpPr>
        <p:spPr>
          <a:xfrm>
            <a:off x="701675" y="1145380"/>
            <a:ext cx="52389" cy="19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0" y="10800"/>
                </a:lnTo>
                <a:lnTo>
                  <a:pt x="54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16200" y="0"/>
                </a:lnTo>
                <a:lnTo>
                  <a:pt x="10800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78" name="Freeform 222"/>
          <p:cNvSpPr/>
          <p:nvPr/>
        </p:nvSpPr>
        <p:spPr>
          <a:xfrm>
            <a:off x="701675" y="1145380"/>
            <a:ext cx="52389" cy="19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0" y="10800"/>
                </a:lnTo>
                <a:lnTo>
                  <a:pt x="54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16200" y="0"/>
                </a:lnTo>
                <a:lnTo>
                  <a:pt x="10800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79" name="Freeform 223"/>
          <p:cNvSpPr/>
          <p:nvPr/>
        </p:nvSpPr>
        <p:spPr>
          <a:xfrm>
            <a:off x="2865440" y="2026446"/>
            <a:ext cx="211138" cy="1559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450" y="0"/>
                </a:moveTo>
                <a:lnTo>
                  <a:pt x="5400" y="10800"/>
                </a:lnTo>
                <a:lnTo>
                  <a:pt x="0" y="13500"/>
                </a:lnTo>
                <a:lnTo>
                  <a:pt x="4050" y="13500"/>
                </a:lnTo>
                <a:lnTo>
                  <a:pt x="4050" y="18900"/>
                </a:lnTo>
                <a:lnTo>
                  <a:pt x="8100" y="20250"/>
                </a:lnTo>
                <a:lnTo>
                  <a:pt x="13500" y="17550"/>
                </a:lnTo>
                <a:lnTo>
                  <a:pt x="14850" y="17550"/>
                </a:lnTo>
                <a:lnTo>
                  <a:pt x="17550" y="20250"/>
                </a:lnTo>
                <a:lnTo>
                  <a:pt x="20250" y="18900"/>
                </a:lnTo>
                <a:lnTo>
                  <a:pt x="21600" y="21600"/>
                </a:lnTo>
                <a:lnTo>
                  <a:pt x="21600" y="13500"/>
                </a:lnTo>
                <a:lnTo>
                  <a:pt x="18900" y="13500"/>
                </a:lnTo>
                <a:lnTo>
                  <a:pt x="20250" y="10800"/>
                </a:lnTo>
                <a:lnTo>
                  <a:pt x="18900" y="8100"/>
                </a:lnTo>
                <a:lnTo>
                  <a:pt x="13500" y="6750"/>
                </a:lnTo>
                <a:lnTo>
                  <a:pt x="10800" y="8100"/>
                </a:lnTo>
                <a:lnTo>
                  <a:pt x="12150" y="2700"/>
                </a:lnTo>
                <a:lnTo>
                  <a:pt x="9450" y="0"/>
                </a:ln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80" name="Freeform 224"/>
          <p:cNvSpPr/>
          <p:nvPr/>
        </p:nvSpPr>
        <p:spPr>
          <a:xfrm>
            <a:off x="2865440" y="2026446"/>
            <a:ext cx="211138" cy="1559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450" y="0"/>
                </a:moveTo>
                <a:lnTo>
                  <a:pt x="5400" y="10800"/>
                </a:lnTo>
                <a:lnTo>
                  <a:pt x="0" y="13500"/>
                </a:lnTo>
                <a:lnTo>
                  <a:pt x="4050" y="13500"/>
                </a:lnTo>
                <a:lnTo>
                  <a:pt x="4050" y="18900"/>
                </a:lnTo>
                <a:lnTo>
                  <a:pt x="8100" y="20250"/>
                </a:lnTo>
                <a:lnTo>
                  <a:pt x="13500" y="17550"/>
                </a:lnTo>
                <a:lnTo>
                  <a:pt x="14850" y="17550"/>
                </a:lnTo>
                <a:lnTo>
                  <a:pt x="17550" y="20250"/>
                </a:lnTo>
                <a:lnTo>
                  <a:pt x="20250" y="18900"/>
                </a:lnTo>
                <a:lnTo>
                  <a:pt x="21600" y="21600"/>
                </a:lnTo>
                <a:lnTo>
                  <a:pt x="21600" y="13500"/>
                </a:lnTo>
                <a:lnTo>
                  <a:pt x="18900" y="13500"/>
                </a:lnTo>
                <a:lnTo>
                  <a:pt x="20250" y="10800"/>
                </a:lnTo>
                <a:lnTo>
                  <a:pt x="18900" y="8100"/>
                </a:lnTo>
                <a:lnTo>
                  <a:pt x="13500" y="6750"/>
                </a:lnTo>
                <a:lnTo>
                  <a:pt x="10800" y="8100"/>
                </a:lnTo>
                <a:lnTo>
                  <a:pt x="12150" y="2700"/>
                </a:lnTo>
                <a:lnTo>
                  <a:pt x="9450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81" name="Freeform 225"/>
          <p:cNvSpPr/>
          <p:nvPr/>
        </p:nvSpPr>
        <p:spPr>
          <a:xfrm>
            <a:off x="2749550" y="2103837"/>
            <a:ext cx="63501" cy="29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280" y="0"/>
                </a:moveTo>
                <a:lnTo>
                  <a:pt x="8640" y="7200"/>
                </a:lnTo>
                <a:lnTo>
                  <a:pt x="0" y="7200"/>
                </a:lnTo>
                <a:lnTo>
                  <a:pt x="17280" y="14400"/>
                </a:lnTo>
                <a:lnTo>
                  <a:pt x="17280" y="21600"/>
                </a:lnTo>
                <a:lnTo>
                  <a:pt x="21600" y="14400"/>
                </a:lnTo>
                <a:lnTo>
                  <a:pt x="17280" y="0"/>
                </a:lnTo>
                <a:close/>
              </a:path>
            </a:pathLst>
          </a:custGeom>
          <a:solidFill>
            <a:srgbClr val="91979F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82" name="Freeform 226"/>
          <p:cNvSpPr/>
          <p:nvPr/>
        </p:nvSpPr>
        <p:spPr>
          <a:xfrm>
            <a:off x="2749550" y="2103837"/>
            <a:ext cx="63501" cy="29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280" y="0"/>
                </a:moveTo>
                <a:lnTo>
                  <a:pt x="8640" y="7200"/>
                </a:lnTo>
                <a:lnTo>
                  <a:pt x="0" y="7200"/>
                </a:lnTo>
                <a:lnTo>
                  <a:pt x="17280" y="14400"/>
                </a:lnTo>
                <a:lnTo>
                  <a:pt x="17280" y="21600"/>
                </a:lnTo>
                <a:lnTo>
                  <a:pt x="21600" y="14400"/>
                </a:lnTo>
                <a:lnTo>
                  <a:pt x="17280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83" name="Freeform 227"/>
          <p:cNvSpPr/>
          <p:nvPr/>
        </p:nvSpPr>
        <p:spPr>
          <a:xfrm>
            <a:off x="2773363" y="2199879"/>
            <a:ext cx="39688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2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lnTo>
                  <a:pt x="14400" y="0"/>
                </a:lnTo>
                <a:lnTo>
                  <a:pt x="7200" y="0"/>
                </a:ln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84" name="Freeform 228"/>
          <p:cNvSpPr/>
          <p:nvPr/>
        </p:nvSpPr>
        <p:spPr>
          <a:xfrm>
            <a:off x="2773363" y="2199879"/>
            <a:ext cx="39688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2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lnTo>
                  <a:pt x="14400" y="0"/>
                </a:lnTo>
                <a:lnTo>
                  <a:pt x="7200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85" name="Freeform 229"/>
          <p:cNvSpPr/>
          <p:nvPr/>
        </p:nvSpPr>
        <p:spPr>
          <a:xfrm>
            <a:off x="2852739" y="2201466"/>
            <a:ext cx="39688" cy="3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200"/>
                </a:moveTo>
                <a:lnTo>
                  <a:pt x="0" y="10800"/>
                </a:lnTo>
                <a:lnTo>
                  <a:pt x="7200" y="0"/>
                </a:lnTo>
                <a:lnTo>
                  <a:pt x="14400" y="0"/>
                </a:lnTo>
                <a:lnTo>
                  <a:pt x="7200" y="10800"/>
                </a:lnTo>
                <a:lnTo>
                  <a:pt x="21600" y="10800"/>
                </a:lnTo>
                <a:lnTo>
                  <a:pt x="21600" y="21600"/>
                </a:lnTo>
                <a:lnTo>
                  <a:pt x="7200" y="16200"/>
                </a:lnTo>
                <a:lnTo>
                  <a:pt x="0" y="16200"/>
                </a:ln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86" name="Freeform 230"/>
          <p:cNvSpPr/>
          <p:nvPr/>
        </p:nvSpPr>
        <p:spPr>
          <a:xfrm>
            <a:off x="2852739" y="2201466"/>
            <a:ext cx="39688" cy="3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200"/>
                </a:moveTo>
                <a:lnTo>
                  <a:pt x="0" y="10800"/>
                </a:lnTo>
                <a:lnTo>
                  <a:pt x="7200" y="0"/>
                </a:lnTo>
                <a:lnTo>
                  <a:pt x="14400" y="0"/>
                </a:lnTo>
                <a:lnTo>
                  <a:pt x="7200" y="10800"/>
                </a:lnTo>
                <a:lnTo>
                  <a:pt x="21600" y="10800"/>
                </a:lnTo>
                <a:lnTo>
                  <a:pt x="21600" y="21600"/>
                </a:lnTo>
                <a:lnTo>
                  <a:pt x="7200" y="16200"/>
                </a:lnTo>
                <a:lnTo>
                  <a:pt x="0" y="1620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87" name="Freeform 231"/>
          <p:cNvSpPr/>
          <p:nvPr/>
        </p:nvSpPr>
        <p:spPr>
          <a:xfrm>
            <a:off x="2197101" y="1609725"/>
            <a:ext cx="117476" cy="678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00" y="0"/>
                </a:moveTo>
                <a:lnTo>
                  <a:pt x="2400" y="3086"/>
                </a:lnTo>
                <a:lnTo>
                  <a:pt x="0" y="15429"/>
                </a:lnTo>
                <a:lnTo>
                  <a:pt x="4800" y="21600"/>
                </a:lnTo>
                <a:lnTo>
                  <a:pt x="9600" y="21600"/>
                </a:lnTo>
                <a:lnTo>
                  <a:pt x="9600" y="15429"/>
                </a:lnTo>
                <a:lnTo>
                  <a:pt x="14400" y="21600"/>
                </a:lnTo>
                <a:lnTo>
                  <a:pt x="21600" y="21600"/>
                </a:lnTo>
                <a:lnTo>
                  <a:pt x="21600" y="15429"/>
                </a:lnTo>
                <a:lnTo>
                  <a:pt x="16800" y="15429"/>
                </a:lnTo>
                <a:lnTo>
                  <a:pt x="14400" y="6171"/>
                </a:lnTo>
                <a:lnTo>
                  <a:pt x="7200" y="3086"/>
                </a:lnTo>
                <a:lnTo>
                  <a:pt x="2400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88" name="Freeform 232"/>
          <p:cNvSpPr/>
          <p:nvPr/>
        </p:nvSpPr>
        <p:spPr>
          <a:xfrm>
            <a:off x="2197101" y="1609725"/>
            <a:ext cx="117476" cy="678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00" y="0"/>
                </a:moveTo>
                <a:lnTo>
                  <a:pt x="2400" y="3086"/>
                </a:lnTo>
                <a:lnTo>
                  <a:pt x="0" y="15429"/>
                </a:lnTo>
                <a:lnTo>
                  <a:pt x="4800" y="21600"/>
                </a:lnTo>
                <a:lnTo>
                  <a:pt x="9600" y="21600"/>
                </a:lnTo>
                <a:lnTo>
                  <a:pt x="9600" y="15429"/>
                </a:lnTo>
                <a:lnTo>
                  <a:pt x="14400" y="21600"/>
                </a:lnTo>
                <a:lnTo>
                  <a:pt x="21600" y="21600"/>
                </a:lnTo>
                <a:lnTo>
                  <a:pt x="21600" y="15429"/>
                </a:lnTo>
                <a:lnTo>
                  <a:pt x="16800" y="15429"/>
                </a:lnTo>
                <a:lnTo>
                  <a:pt x="14400" y="6171"/>
                </a:lnTo>
                <a:lnTo>
                  <a:pt x="7200" y="3086"/>
                </a:lnTo>
                <a:lnTo>
                  <a:pt x="2400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89" name="Freeform 233"/>
          <p:cNvSpPr/>
          <p:nvPr/>
        </p:nvSpPr>
        <p:spPr>
          <a:xfrm>
            <a:off x="2222500" y="1697832"/>
            <a:ext cx="28575" cy="27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0" y="7200"/>
                </a:lnTo>
                <a:lnTo>
                  <a:pt x="0" y="21600"/>
                </a:lnTo>
                <a:lnTo>
                  <a:pt x="21600" y="7200"/>
                </a:lnTo>
                <a:lnTo>
                  <a:pt x="10800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90" name="Freeform 234"/>
          <p:cNvSpPr/>
          <p:nvPr/>
        </p:nvSpPr>
        <p:spPr>
          <a:xfrm>
            <a:off x="2222500" y="1697832"/>
            <a:ext cx="28575" cy="27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0" y="7200"/>
                </a:lnTo>
                <a:lnTo>
                  <a:pt x="0" y="21600"/>
                </a:lnTo>
                <a:lnTo>
                  <a:pt x="21600" y="7200"/>
                </a:lnTo>
                <a:lnTo>
                  <a:pt x="10800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91" name="Freeform 235"/>
          <p:cNvSpPr/>
          <p:nvPr/>
        </p:nvSpPr>
        <p:spPr>
          <a:xfrm>
            <a:off x="1725613" y="1203721"/>
            <a:ext cx="142876" cy="857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0"/>
                </a:moveTo>
                <a:lnTo>
                  <a:pt x="5891" y="9600"/>
                </a:lnTo>
                <a:lnTo>
                  <a:pt x="0" y="12000"/>
                </a:lnTo>
                <a:lnTo>
                  <a:pt x="0" y="21600"/>
                </a:lnTo>
                <a:lnTo>
                  <a:pt x="5891" y="21600"/>
                </a:lnTo>
                <a:lnTo>
                  <a:pt x="9818" y="14400"/>
                </a:lnTo>
                <a:lnTo>
                  <a:pt x="21600" y="16800"/>
                </a:lnTo>
                <a:lnTo>
                  <a:pt x="17673" y="0"/>
                </a:lnTo>
                <a:lnTo>
                  <a:pt x="11782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92" name="Freeform 236"/>
          <p:cNvSpPr/>
          <p:nvPr/>
        </p:nvSpPr>
        <p:spPr>
          <a:xfrm>
            <a:off x="1725613" y="1203721"/>
            <a:ext cx="142876" cy="857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0"/>
                </a:moveTo>
                <a:lnTo>
                  <a:pt x="5891" y="9600"/>
                </a:lnTo>
                <a:lnTo>
                  <a:pt x="0" y="12000"/>
                </a:lnTo>
                <a:lnTo>
                  <a:pt x="0" y="21600"/>
                </a:lnTo>
                <a:lnTo>
                  <a:pt x="5891" y="21600"/>
                </a:lnTo>
                <a:lnTo>
                  <a:pt x="9818" y="14400"/>
                </a:lnTo>
                <a:lnTo>
                  <a:pt x="21600" y="16800"/>
                </a:lnTo>
                <a:lnTo>
                  <a:pt x="17673" y="0"/>
                </a:lnTo>
                <a:lnTo>
                  <a:pt x="11782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93" name="Freeform 237"/>
          <p:cNvSpPr/>
          <p:nvPr/>
        </p:nvSpPr>
        <p:spPr>
          <a:xfrm>
            <a:off x="1778000" y="1279923"/>
            <a:ext cx="211139" cy="1750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450" y="0"/>
                </a:moveTo>
                <a:lnTo>
                  <a:pt x="4050" y="0"/>
                </a:lnTo>
                <a:lnTo>
                  <a:pt x="2700" y="1200"/>
                </a:lnTo>
                <a:lnTo>
                  <a:pt x="2700" y="3600"/>
                </a:lnTo>
                <a:lnTo>
                  <a:pt x="1350" y="6000"/>
                </a:lnTo>
                <a:lnTo>
                  <a:pt x="5400" y="9600"/>
                </a:lnTo>
                <a:lnTo>
                  <a:pt x="0" y="9600"/>
                </a:lnTo>
                <a:lnTo>
                  <a:pt x="4050" y="12000"/>
                </a:lnTo>
                <a:lnTo>
                  <a:pt x="5400" y="16800"/>
                </a:lnTo>
                <a:lnTo>
                  <a:pt x="12150" y="18000"/>
                </a:lnTo>
                <a:lnTo>
                  <a:pt x="17550" y="21600"/>
                </a:lnTo>
                <a:lnTo>
                  <a:pt x="20250" y="19200"/>
                </a:lnTo>
                <a:lnTo>
                  <a:pt x="18900" y="16800"/>
                </a:lnTo>
                <a:lnTo>
                  <a:pt x="21600" y="18000"/>
                </a:lnTo>
                <a:lnTo>
                  <a:pt x="18900" y="12000"/>
                </a:lnTo>
                <a:lnTo>
                  <a:pt x="21600" y="4800"/>
                </a:lnTo>
                <a:lnTo>
                  <a:pt x="18900" y="3600"/>
                </a:lnTo>
                <a:lnTo>
                  <a:pt x="17550" y="7200"/>
                </a:lnTo>
                <a:lnTo>
                  <a:pt x="16200" y="3600"/>
                </a:lnTo>
                <a:lnTo>
                  <a:pt x="12150" y="2400"/>
                </a:lnTo>
                <a:lnTo>
                  <a:pt x="9450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94" name="Freeform 238"/>
          <p:cNvSpPr/>
          <p:nvPr/>
        </p:nvSpPr>
        <p:spPr>
          <a:xfrm>
            <a:off x="1778000" y="1279923"/>
            <a:ext cx="211139" cy="1750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450" y="0"/>
                </a:moveTo>
                <a:lnTo>
                  <a:pt x="4050" y="0"/>
                </a:lnTo>
                <a:lnTo>
                  <a:pt x="2700" y="1200"/>
                </a:lnTo>
                <a:lnTo>
                  <a:pt x="2700" y="3600"/>
                </a:lnTo>
                <a:lnTo>
                  <a:pt x="1350" y="6000"/>
                </a:lnTo>
                <a:lnTo>
                  <a:pt x="5400" y="9600"/>
                </a:lnTo>
                <a:lnTo>
                  <a:pt x="0" y="9600"/>
                </a:lnTo>
                <a:lnTo>
                  <a:pt x="4050" y="12000"/>
                </a:lnTo>
                <a:lnTo>
                  <a:pt x="5400" y="16800"/>
                </a:lnTo>
                <a:lnTo>
                  <a:pt x="12150" y="18000"/>
                </a:lnTo>
                <a:lnTo>
                  <a:pt x="17550" y="21600"/>
                </a:lnTo>
                <a:lnTo>
                  <a:pt x="20250" y="19200"/>
                </a:lnTo>
                <a:lnTo>
                  <a:pt x="18900" y="16800"/>
                </a:lnTo>
                <a:lnTo>
                  <a:pt x="21600" y="18000"/>
                </a:lnTo>
                <a:lnTo>
                  <a:pt x="18900" y="12000"/>
                </a:lnTo>
                <a:lnTo>
                  <a:pt x="21600" y="4800"/>
                </a:lnTo>
                <a:lnTo>
                  <a:pt x="18900" y="3600"/>
                </a:lnTo>
                <a:lnTo>
                  <a:pt x="17550" y="7200"/>
                </a:lnTo>
                <a:lnTo>
                  <a:pt x="16200" y="3600"/>
                </a:lnTo>
                <a:lnTo>
                  <a:pt x="12150" y="2400"/>
                </a:lnTo>
                <a:lnTo>
                  <a:pt x="9450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95" name="Freeform 239"/>
          <p:cNvSpPr/>
          <p:nvPr/>
        </p:nvSpPr>
        <p:spPr>
          <a:xfrm>
            <a:off x="2012950" y="1319212"/>
            <a:ext cx="79376" cy="773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8100"/>
                </a:moveTo>
                <a:lnTo>
                  <a:pt x="7200" y="16200"/>
                </a:lnTo>
                <a:lnTo>
                  <a:pt x="3600" y="21600"/>
                </a:lnTo>
                <a:lnTo>
                  <a:pt x="10800" y="21600"/>
                </a:lnTo>
                <a:lnTo>
                  <a:pt x="21600" y="13500"/>
                </a:lnTo>
                <a:lnTo>
                  <a:pt x="18000" y="0"/>
                </a:lnTo>
                <a:lnTo>
                  <a:pt x="10800" y="0"/>
                </a:lnTo>
                <a:lnTo>
                  <a:pt x="7200" y="5400"/>
                </a:lnTo>
                <a:lnTo>
                  <a:pt x="3600" y="5400"/>
                </a:lnTo>
                <a:lnTo>
                  <a:pt x="0" y="810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96" name="Freeform 240"/>
          <p:cNvSpPr/>
          <p:nvPr/>
        </p:nvSpPr>
        <p:spPr>
          <a:xfrm>
            <a:off x="2012950" y="1319212"/>
            <a:ext cx="79376" cy="773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8100"/>
                </a:moveTo>
                <a:lnTo>
                  <a:pt x="7200" y="16200"/>
                </a:lnTo>
                <a:lnTo>
                  <a:pt x="3600" y="21600"/>
                </a:lnTo>
                <a:lnTo>
                  <a:pt x="10800" y="21600"/>
                </a:lnTo>
                <a:lnTo>
                  <a:pt x="21600" y="13500"/>
                </a:lnTo>
                <a:lnTo>
                  <a:pt x="18000" y="0"/>
                </a:lnTo>
                <a:lnTo>
                  <a:pt x="10800" y="0"/>
                </a:lnTo>
                <a:lnTo>
                  <a:pt x="7200" y="5400"/>
                </a:lnTo>
                <a:lnTo>
                  <a:pt x="3600" y="5400"/>
                </a:lnTo>
                <a:lnTo>
                  <a:pt x="0" y="810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97" name="Freeform 241"/>
          <p:cNvSpPr/>
          <p:nvPr/>
        </p:nvSpPr>
        <p:spPr>
          <a:xfrm>
            <a:off x="2105025" y="1328737"/>
            <a:ext cx="65089" cy="488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20" y="8640"/>
                </a:moveTo>
                <a:lnTo>
                  <a:pt x="0" y="21600"/>
                </a:lnTo>
                <a:lnTo>
                  <a:pt x="8640" y="21600"/>
                </a:lnTo>
                <a:lnTo>
                  <a:pt x="21600" y="8640"/>
                </a:lnTo>
                <a:lnTo>
                  <a:pt x="12960" y="0"/>
                </a:lnTo>
                <a:lnTo>
                  <a:pt x="4320" y="0"/>
                </a:lnTo>
                <a:lnTo>
                  <a:pt x="4320" y="864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98" name="Freeform 242"/>
          <p:cNvSpPr/>
          <p:nvPr/>
        </p:nvSpPr>
        <p:spPr>
          <a:xfrm>
            <a:off x="2105025" y="1328737"/>
            <a:ext cx="65089" cy="488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20" y="8640"/>
                </a:moveTo>
                <a:lnTo>
                  <a:pt x="0" y="21600"/>
                </a:lnTo>
                <a:lnTo>
                  <a:pt x="8640" y="21600"/>
                </a:lnTo>
                <a:lnTo>
                  <a:pt x="21600" y="8640"/>
                </a:lnTo>
                <a:lnTo>
                  <a:pt x="12960" y="0"/>
                </a:lnTo>
                <a:lnTo>
                  <a:pt x="4320" y="0"/>
                </a:lnTo>
                <a:lnTo>
                  <a:pt x="4320" y="864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499" name="Freeform 243"/>
          <p:cNvSpPr/>
          <p:nvPr/>
        </p:nvSpPr>
        <p:spPr>
          <a:xfrm>
            <a:off x="2159000" y="1347788"/>
            <a:ext cx="484188" cy="3976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335" y="0"/>
                </a:moveTo>
                <a:lnTo>
                  <a:pt x="2335" y="1054"/>
                </a:lnTo>
                <a:lnTo>
                  <a:pt x="584" y="1580"/>
                </a:lnTo>
                <a:lnTo>
                  <a:pt x="0" y="2634"/>
                </a:lnTo>
                <a:lnTo>
                  <a:pt x="1168" y="4215"/>
                </a:lnTo>
                <a:lnTo>
                  <a:pt x="584" y="4741"/>
                </a:lnTo>
                <a:lnTo>
                  <a:pt x="1751" y="5795"/>
                </a:lnTo>
                <a:lnTo>
                  <a:pt x="4086" y="5795"/>
                </a:lnTo>
                <a:lnTo>
                  <a:pt x="7589" y="7376"/>
                </a:lnTo>
                <a:lnTo>
                  <a:pt x="7589" y="6849"/>
                </a:lnTo>
                <a:lnTo>
                  <a:pt x="7005" y="5268"/>
                </a:lnTo>
                <a:lnTo>
                  <a:pt x="8173" y="5795"/>
                </a:lnTo>
                <a:lnTo>
                  <a:pt x="8757" y="7376"/>
                </a:lnTo>
                <a:lnTo>
                  <a:pt x="11092" y="7376"/>
                </a:lnTo>
                <a:lnTo>
                  <a:pt x="11676" y="8429"/>
                </a:lnTo>
                <a:lnTo>
                  <a:pt x="10508" y="9483"/>
                </a:lnTo>
                <a:lnTo>
                  <a:pt x="12843" y="10537"/>
                </a:lnTo>
                <a:lnTo>
                  <a:pt x="12259" y="12117"/>
                </a:lnTo>
                <a:lnTo>
                  <a:pt x="11676" y="12117"/>
                </a:lnTo>
                <a:lnTo>
                  <a:pt x="12259" y="14224"/>
                </a:lnTo>
                <a:lnTo>
                  <a:pt x="11092" y="14751"/>
                </a:lnTo>
                <a:lnTo>
                  <a:pt x="9341" y="14224"/>
                </a:lnTo>
                <a:lnTo>
                  <a:pt x="9341" y="17385"/>
                </a:lnTo>
                <a:lnTo>
                  <a:pt x="11676" y="17385"/>
                </a:lnTo>
                <a:lnTo>
                  <a:pt x="12259" y="16859"/>
                </a:lnTo>
                <a:lnTo>
                  <a:pt x="14595" y="19493"/>
                </a:lnTo>
                <a:lnTo>
                  <a:pt x="15762" y="19493"/>
                </a:lnTo>
                <a:lnTo>
                  <a:pt x="16346" y="20020"/>
                </a:lnTo>
                <a:lnTo>
                  <a:pt x="21016" y="21600"/>
                </a:lnTo>
                <a:lnTo>
                  <a:pt x="20432" y="20546"/>
                </a:lnTo>
                <a:lnTo>
                  <a:pt x="18681" y="18966"/>
                </a:lnTo>
                <a:lnTo>
                  <a:pt x="18097" y="17912"/>
                </a:lnTo>
                <a:lnTo>
                  <a:pt x="21016" y="20020"/>
                </a:lnTo>
                <a:lnTo>
                  <a:pt x="21016" y="18966"/>
                </a:lnTo>
                <a:lnTo>
                  <a:pt x="19849" y="17385"/>
                </a:lnTo>
                <a:lnTo>
                  <a:pt x="20432" y="16859"/>
                </a:lnTo>
                <a:lnTo>
                  <a:pt x="18097" y="15278"/>
                </a:lnTo>
                <a:lnTo>
                  <a:pt x="18681" y="14224"/>
                </a:lnTo>
                <a:lnTo>
                  <a:pt x="16930" y="13698"/>
                </a:lnTo>
                <a:lnTo>
                  <a:pt x="20432" y="14224"/>
                </a:lnTo>
                <a:lnTo>
                  <a:pt x="20432" y="15278"/>
                </a:lnTo>
                <a:lnTo>
                  <a:pt x="21016" y="15278"/>
                </a:lnTo>
                <a:lnTo>
                  <a:pt x="21016" y="14224"/>
                </a:lnTo>
                <a:lnTo>
                  <a:pt x="21600" y="13698"/>
                </a:lnTo>
                <a:lnTo>
                  <a:pt x="21600" y="11590"/>
                </a:lnTo>
                <a:lnTo>
                  <a:pt x="19849" y="11590"/>
                </a:lnTo>
                <a:lnTo>
                  <a:pt x="18681" y="10537"/>
                </a:lnTo>
                <a:lnTo>
                  <a:pt x="16346" y="9483"/>
                </a:lnTo>
                <a:lnTo>
                  <a:pt x="15762" y="8956"/>
                </a:lnTo>
                <a:lnTo>
                  <a:pt x="16346" y="7902"/>
                </a:lnTo>
                <a:lnTo>
                  <a:pt x="15178" y="6322"/>
                </a:lnTo>
                <a:lnTo>
                  <a:pt x="14011" y="5795"/>
                </a:lnTo>
                <a:lnTo>
                  <a:pt x="11676" y="5268"/>
                </a:lnTo>
                <a:lnTo>
                  <a:pt x="11676" y="3688"/>
                </a:lnTo>
                <a:lnTo>
                  <a:pt x="9341" y="4215"/>
                </a:lnTo>
                <a:lnTo>
                  <a:pt x="9341" y="3161"/>
                </a:lnTo>
                <a:lnTo>
                  <a:pt x="7005" y="3688"/>
                </a:lnTo>
                <a:lnTo>
                  <a:pt x="7005" y="2107"/>
                </a:lnTo>
                <a:lnTo>
                  <a:pt x="8757" y="2107"/>
                </a:lnTo>
                <a:lnTo>
                  <a:pt x="6422" y="1054"/>
                </a:lnTo>
                <a:lnTo>
                  <a:pt x="4086" y="1580"/>
                </a:lnTo>
                <a:lnTo>
                  <a:pt x="4086" y="3688"/>
                </a:lnTo>
                <a:lnTo>
                  <a:pt x="2919" y="2634"/>
                </a:lnTo>
                <a:lnTo>
                  <a:pt x="3503" y="1054"/>
                </a:lnTo>
                <a:lnTo>
                  <a:pt x="2335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00" name="Freeform 244"/>
          <p:cNvSpPr/>
          <p:nvPr/>
        </p:nvSpPr>
        <p:spPr>
          <a:xfrm>
            <a:off x="2159000" y="1347788"/>
            <a:ext cx="484188" cy="3976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335" y="0"/>
                </a:moveTo>
                <a:lnTo>
                  <a:pt x="2335" y="1054"/>
                </a:lnTo>
                <a:lnTo>
                  <a:pt x="584" y="1580"/>
                </a:lnTo>
                <a:lnTo>
                  <a:pt x="0" y="2634"/>
                </a:lnTo>
                <a:lnTo>
                  <a:pt x="1168" y="4215"/>
                </a:lnTo>
                <a:lnTo>
                  <a:pt x="584" y="4741"/>
                </a:lnTo>
                <a:lnTo>
                  <a:pt x="1751" y="5795"/>
                </a:lnTo>
                <a:lnTo>
                  <a:pt x="4086" y="5795"/>
                </a:lnTo>
                <a:lnTo>
                  <a:pt x="7589" y="7376"/>
                </a:lnTo>
                <a:lnTo>
                  <a:pt x="7589" y="6849"/>
                </a:lnTo>
                <a:lnTo>
                  <a:pt x="7005" y="5268"/>
                </a:lnTo>
                <a:lnTo>
                  <a:pt x="8173" y="5795"/>
                </a:lnTo>
                <a:lnTo>
                  <a:pt x="8757" y="7376"/>
                </a:lnTo>
                <a:lnTo>
                  <a:pt x="11092" y="7376"/>
                </a:lnTo>
                <a:lnTo>
                  <a:pt x="11676" y="8429"/>
                </a:lnTo>
                <a:lnTo>
                  <a:pt x="10508" y="9483"/>
                </a:lnTo>
                <a:lnTo>
                  <a:pt x="12843" y="10537"/>
                </a:lnTo>
                <a:lnTo>
                  <a:pt x="12259" y="12117"/>
                </a:lnTo>
                <a:lnTo>
                  <a:pt x="11676" y="12117"/>
                </a:lnTo>
                <a:lnTo>
                  <a:pt x="12259" y="14224"/>
                </a:lnTo>
                <a:lnTo>
                  <a:pt x="11092" y="14751"/>
                </a:lnTo>
                <a:lnTo>
                  <a:pt x="9341" y="14224"/>
                </a:lnTo>
                <a:lnTo>
                  <a:pt x="9341" y="17385"/>
                </a:lnTo>
                <a:lnTo>
                  <a:pt x="11676" y="17385"/>
                </a:lnTo>
                <a:lnTo>
                  <a:pt x="12259" y="16859"/>
                </a:lnTo>
                <a:lnTo>
                  <a:pt x="14595" y="19493"/>
                </a:lnTo>
                <a:lnTo>
                  <a:pt x="15762" y="19493"/>
                </a:lnTo>
                <a:lnTo>
                  <a:pt x="16346" y="20020"/>
                </a:lnTo>
                <a:lnTo>
                  <a:pt x="21016" y="21600"/>
                </a:lnTo>
                <a:lnTo>
                  <a:pt x="20432" y="20546"/>
                </a:lnTo>
                <a:lnTo>
                  <a:pt x="18681" y="18966"/>
                </a:lnTo>
                <a:lnTo>
                  <a:pt x="18097" y="17912"/>
                </a:lnTo>
                <a:lnTo>
                  <a:pt x="21016" y="20020"/>
                </a:lnTo>
                <a:lnTo>
                  <a:pt x="21016" y="18966"/>
                </a:lnTo>
                <a:lnTo>
                  <a:pt x="19849" y="17385"/>
                </a:lnTo>
                <a:lnTo>
                  <a:pt x="20432" y="16859"/>
                </a:lnTo>
                <a:lnTo>
                  <a:pt x="18097" y="15278"/>
                </a:lnTo>
                <a:lnTo>
                  <a:pt x="18681" y="14224"/>
                </a:lnTo>
                <a:lnTo>
                  <a:pt x="16930" y="13698"/>
                </a:lnTo>
                <a:lnTo>
                  <a:pt x="20432" y="14224"/>
                </a:lnTo>
                <a:lnTo>
                  <a:pt x="20432" y="15278"/>
                </a:lnTo>
                <a:lnTo>
                  <a:pt x="21016" y="15278"/>
                </a:lnTo>
                <a:lnTo>
                  <a:pt x="21016" y="14224"/>
                </a:lnTo>
                <a:lnTo>
                  <a:pt x="21600" y="13698"/>
                </a:lnTo>
                <a:lnTo>
                  <a:pt x="21600" y="11590"/>
                </a:lnTo>
                <a:lnTo>
                  <a:pt x="19849" y="11590"/>
                </a:lnTo>
                <a:lnTo>
                  <a:pt x="18681" y="10537"/>
                </a:lnTo>
                <a:lnTo>
                  <a:pt x="16346" y="9483"/>
                </a:lnTo>
                <a:lnTo>
                  <a:pt x="15762" y="8956"/>
                </a:lnTo>
                <a:lnTo>
                  <a:pt x="16346" y="7902"/>
                </a:lnTo>
                <a:lnTo>
                  <a:pt x="15178" y="6322"/>
                </a:lnTo>
                <a:lnTo>
                  <a:pt x="14011" y="5795"/>
                </a:lnTo>
                <a:lnTo>
                  <a:pt x="11676" y="5268"/>
                </a:lnTo>
                <a:lnTo>
                  <a:pt x="11676" y="3688"/>
                </a:lnTo>
                <a:lnTo>
                  <a:pt x="9341" y="4215"/>
                </a:lnTo>
                <a:lnTo>
                  <a:pt x="9341" y="3161"/>
                </a:lnTo>
                <a:lnTo>
                  <a:pt x="7005" y="3688"/>
                </a:lnTo>
                <a:lnTo>
                  <a:pt x="7005" y="2107"/>
                </a:lnTo>
                <a:lnTo>
                  <a:pt x="8757" y="2107"/>
                </a:lnTo>
                <a:lnTo>
                  <a:pt x="6422" y="1054"/>
                </a:lnTo>
                <a:lnTo>
                  <a:pt x="4086" y="1580"/>
                </a:lnTo>
                <a:lnTo>
                  <a:pt x="4086" y="3688"/>
                </a:lnTo>
                <a:lnTo>
                  <a:pt x="2919" y="2634"/>
                </a:lnTo>
                <a:lnTo>
                  <a:pt x="3503" y="1054"/>
                </a:lnTo>
                <a:lnTo>
                  <a:pt x="2335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01" name="Freeform 245"/>
          <p:cNvSpPr/>
          <p:nvPr/>
        </p:nvSpPr>
        <p:spPr>
          <a:xfrm>
            <a:off x="1843088" y="1145380"/>
            <a:ext cx="104776" cy="3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500" y="0"/>
                </a:moveTo>
                <a:lnTo>
                  <a:pt x="0" y="10800"/>
                </a:lnTo>
                <a:lnTo>
                  <a:pt x="10800" y="21600"/>
                </a:lnTo>
                <a:lnTo>
                  <a:pt x="21600" y="16200"/>
                </a:lnTo>
                <a:lnTo>
                  <a:pt x="21600" y="5400"/>
                </a:lnTo>
                <a:lnTo>
                  <a:pt x="13500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02" name="Freeform 246"/>
          <p:cNvSpPr/>
          <p:nvPr/>
        </p:nvSpPr>
        <p:spPr>
          <a:xfrm>
            <a:off x="1843088" y="1145380"/>
            <a:ext cx="104776" cy="3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500" y="0"/>
                </a:moveTo>
                <a:lnTo>
                  <a:pt x="0" y="10800"/>
                </a:lnTo>
                <a:lnTo>
                  <a:pt x="10800" y="21600"/>
                </a:lnTo>
                <a:lnTo>
                  <a:pt x="21600" y="16200"/>
                </a:lnTo>
                <a:lnTo>
                  <a:pt x="21600" y="5400"/>
                </a:lnTo>
                <a:lnTo>
                  <a:pt x="13500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03" name="Freeform 247"/>
          <p:cNvSpPr/>
          <p:nvPr/>
        </p:nvSpPr>
        <p:spPr>
          <a:xfrm>
            <a:off x="2132014" y="1240632"/>
            <a:ext cx="182563" cy="881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800"/>
                </a:moveTo>
                <a:lnTo>
                  <a:pt x="3086" y="7200"/>
                </a:lnTo>
                <a:lnTo>
                  <a:pt x="3086" y="19200"/>
                </a:lnTo>
                <a:lnTo>
                  <a:pt x="21600" y="21600"/>
                </a:lnTo>
                <a:lnTo>
                  <a:pt x="21600" y="16800"/>
                </a:lnTo>
                <a:lnTo>
                  <a:pt x="9257" y="12000"/>
                </a:lnTo>
                <a:lnTo>
                  <a:pt x="3086" y="2400"/>
                </a:lnTo>
                <a:lnTo>
                  <a:pt x="0" y="0"/>
                </a:lnTo>
                <a:lnTo>
                  <a:pt x="0" y="480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04" name="Freeform 248"/>
          <p:cNvSpPr/>
          <p:nvPr/>
        </p:nvSpPr>
        <p:spPr>
          <a:xfrm>
            <a:off x="2132014" y="1240632"/>
            <a:ext cx="182563" cy="881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800"/>
                </a:moveTo>
                <a:lnTo>
                  <a:pt x="3086" y="7200"/>
                </a:lnTo>
                <a:lnTo>
                  <a:pt x="3086" y="19200"/>
                </a:lnTo>
                <a:lnTo>
                  <a:pt x="21600" y="21600"/>
                </a:lnTo>
                <a:lnTo>
                  <a:pt x="21600" y="16800"/>
                </a:lnTo>
                <a:lnTo>
                  <a:pt x="9257" y="12000"/>
                </a:lnTo>
                <a:lnTo>
                  <a:pt x="3086" y="2400"/>
                </a:lnTo>
                <a:lnTo>
                  <a:pt x="0" y="0"/>
                </a:lnTo>
                <a:lnTo>
                  <a:pt x="0" y="480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05" name="Freeform 249"/>
          <p:cNvSpPr/>
          <p:nvPr/>
        </p:nvSpPr>
        <p:spPr>
          <a:xfrm>
            <a:off x="1909765" y="1194196"/>
            <a:ext cx="130176" cy="666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20" y="0"/>
                </a:moveTo>
                <a:lnTo>
                  <a:pt x="15120" y="9257"/>
                </a:lnTo>
                <a:lnTo>
                  <a:pt x="21600" y="15429"/>
                </a:lnTo>
                <a:lnTo>
                  <a:pt x="15120" y="21600"/>
                </a:lnTo>
                <a:lnTo>
                  <a:pt x="8640" y="21600"/>
                </a:lnTo>
                <a:lnTo>
                  <a:pt x="4320" y="18514"/>
                </a:lnTo>
                <a:lnTo>
                  <a:pt x="2160" y="12343"/>
                </a:lnTo>
                <a:lnTo>
                  <a:pt x="0" y="9257"/>
                </a:lnTo>
                <a:lnTo>
                  <a:pt x="4320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06" name="Freeform 250"/>
          <p:cNvSpPr/>
          <p:nvPr/>
        </p:nvSpPr>
        <p:spPr>
          <a:xfrm>
            <a:off x="1909765" y="1194196"/>
            <a:ext cx="130176" cy="666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20" y="0"/>
                </a:moveTo>
                <a:lnTo>
                  <a:pt x="15120" y="9257"/>
                </a:lnTo>
                <a:lnTo>
                  <a:pt x="21600" y="15429"/>
                </a:lnTo>
                <a:lnTo>
                  <a:pt x="15120" y="21600"/>
                </a:lnTo>
                <a:lnTo>
                  <a:pt x="8640" y="21600"/>
                </a:lnTo>
                <a:lnTo>
                  <a:pt x="4320" y="18514"/>
                </a:lnTo>
                <a:lnTo>
                  <a:pt x="2160" y="12343"/>
                </a:lnTo>
                <a:lnTo>
                  <a:pt x="0" y="9257"/>
                </a:lnTo>
                <a:lnTo>
                  <a:pt x="4320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07" name="Freeform 251"/>
          <p:cNvSpPr/>
          <p:nvPr/>
        </p:nvSpPr>
        <p:spPr>
          <a:xfrm>
            <a:off x="2039939" y="1240630"/>
            <a:ext cx="65088" cy="488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60" y="0"/>
                </a:moveTo>
                <a:lnTo>
                  <a:pt x="4320" y="4320"/>
                </a:lnTo>
                <a:lnTo>
                  <a:pt x="0" y="8640"/>
                </a:lnTo>
                <a:lnTo>
                  <a:pt x="8640" y="17280"/>
                </a:lnTo>
                <a:lnTo>
                  <a:pt x="17280" y="21600"/>
                </a:lnTo>
                <a:lnTo>
                  <a:pt x="21600" y="21600"/>
                </a:lnTo>
                <a:lnTo>
                  <a:pt x="17280" y="12960"/>
                </a:lnTo>
                <a:lnTo>
                  <a:pt x="21600" y="8640"/>
                </a:lnTo>
                <a:lnTo>
                  <a:pt x="12960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08" name="Freeform 252"/>
          <p:cNvSpPr/>
          <p:nvPr/>
        </p:nvSpPr>
        <p:spPr>
          <a:xfrm>
            <a:off x="2039939" y="1240630"/>
            <a:ext cx="65088" cy="488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60" y="0"/>
                </a:moveTo>
                <a:lnTo>
                  <a:pt x="4320" y="4320"/>
                </a:lnTo>
                <a:lnTo>
                  <a:pt x="0" y="8640"/>
                </a:lnTo>
                <a:lnTo>
                  <a:pt x="8640" y="17280"/>
                </a:lnTo>
                <a:lnTo>
                  <a:pt x="17280" y="21600"/>
                </a:lnTo>
                <a:lnTo>
                  <a:pt x="21600" y="21600"/>
                </a:lnTo>
                <a:lnTo>
                  <a:pt x="17280" y="12960"/>
                </a:lnTo>
                <a:lnTo>
                  <a:pt x="21600" y="8640"/>
                </a:lnTo>
                <a:lnTo>
                  <a:pt x="12960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09" name="Freeform 253"/>
          <p:cNvSpPr/>
          <p:nvPr/>
        </p:nvSpPr>
        <p:spPr>
          <a:xfrm>
            <a:off x="1855790" y="1183480"/>
            <a:ext cx="26988" cy="202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0" y="10800"/>
                </a:ln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10" name="Freeform 254"/>
          <p:cNvSpPr/>
          <p:nvPr/>
        </p:nvSpPr>
        <p:spPr>
          <a:xfrm>
            <a:off x="1855790" y="1183480"/>
            <a:ext cx="26988" cy="202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0" y="10800"/>
                </a:ln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11" name="Freeform 255"/>
          <p:cNvSpPr/>
          <p:nvPr/>
        </p:nvSpPr>
        <p:spPr>
          <a:xfrm>
            <a:off x="2132014" y="1278334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12" name="Freeform 256"/>
          <p:cNvSpPr/>
          <p:nvPr/>
        </p:nvSpPr>
        <p:spPr>
          <a:xfrm>
            <a:off x="2132014" y="1278334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13" name="Freeform 257"/>
          <p:cNvSpPr/>
          <p:nvPr/>
        </p:nvSpPr>
        <p:spPr>
          <a:xfrm>
            <a:off x="2366965" y="1522811"/>
            <a:ext cx="26988" cy="392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200"/>
                </a:moveTo>
                <a:lnTo>
                  <a:pt x="21600" y="10800"/>
                </a:lnTo>
                <a:lnTo>
                  <a:pt x="10800" y="0"/>
                </a:lnTo>
                <a:lnTo>
                  <a:pt x="0" y="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1620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14" name="Freeform 258"/>
          <p:cNvSpPr/>
          <p:nvPr/>
        </p:nvSpPr>
        <p:spPr>
          <a:xfrm>
            <a:off x="2366965" y="1522811"/>
            <a:ext cx="26988" cy="392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200"/>
                </a:moveTo>
                <a:lnTo>
                  <a:pt x="21600" y="10800"/>
                </a:lnTo>
                <a:lnTo>
                  <a:pt x="10800" y="0"/>
                </a:lnTo>
                <a:lnTo>
                  <a:pt x="0" y="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1620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15" name="Freeform 259"/>
          <p:cNvSpPr/>
          <p:nvPr/>
        </p:nvSpPr>
        <p:spPr>
          <a:xfrm>
            <a:off x="754062" y="960836"/>
            <a:ext cx="736601" cy="6488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13114" y="21278"/>
                </a:lnTo>
                <a:lnTo>
                  <a:pt x="13500" y="15475"/>
                </a:lnTo>
                <a:lnTo>
                  <a:pt x="12343" y="15152"/>
                </a:lnTo>
                <a:lnTo>
                  <a:pt x="12343" y="13863"/>
                </a:lnTo>
                <a:lnTo>
                  <a:pt x="13114" y="12251"/>
                </a:lnTo>
                <a:lnTo>
                  <a:pt x="21600" y="7093"/>
                </a:lnTo>
                <a:lnTo>
                  <a:pt x="21600" y="6448"/>
                </a:lnTo>
                <a:lnTo>
                  <a:pt x="20443" y="5481"/>
                </a:lnTo>
                <a:lnTo>
                  <a:pt x="20443" y="4836"/>
                </a:lnTo>
                <a:lnTo>
                  <a:pt x="19671" y="3869"/>
                </a:lnTo>
                <a:lnTo>
                  <a:pt x="20057" y="2257"/>
                </a:lnTo>
                <a:lnTo>
                  <a:pt x="18900" y="1290"/>
                </a:lnTo>
                <a:lnTo>
                  <a:pt x="16586" y="967"/>
                </a:lnTo>
                <a:lnTo>
                  <a:pt x="15043" y="0"/>
                </a:lnTo>
                <a:lnTo>
                  <a:pt x="13114" y="1612"/>
                </a:lnTo>
                <a:lnTo>
                  <a:pt x="13114" y="1934"/>
                </a:lnTo>
                <a:lnTo>
                  <a:pt x="12343" y="2579"/>
                </a:lnTo>
                <a:lnTo>
                  <a:pt x="11957" y="1934"/>
                </a:lnTo>
                <a:lnTo>
                  <a:pt x="11957" y="1290"/>
                </a:lnTo>
                <a:lnTo>
                  <a:pt x="11571" y="322"/>
                </a:lnTo>
                <a:lnTo>
                  <a:pt x="10029" y="645"/>
                </a:lnTo>
                <a:lnTo>
                  <a:pt x="9257" y="1934"/>
                </a:lnTo>
                <a:lnTo>
                  <a:pt x="10029" y="2901"/>
                </a:lnTo>
                <a:lnTo>
                  <a:pt x="9257" y="3224"/>
                </a:lnTo>
                <a:lnTo>
                  <a:pt x="6557" y="1934"/>
                </a:lnTo>
                <a:lnTo>
                  <a:pt x="3857" y="3224"/>
                </a:lnTo>
                <a:lnTo>
                  <a:pt x="3471" y="4513"/>
                </a:lnTo>
                <a:lnTo>
                  <a:pt x="4243" y="4513"/>
                </a:lnTo>
                <a:lnTo>
                  <a:pt x="2700" y="5158"/>
                </a:lnTo>
                <a:lnTo>
                  <a:pt x="3471" y="5481"/>
                </a:lnTo>
                <a:lnTo>
                  <a:pt x="3086" y="6448"/>
                </a:lnTo>
                <a:lnTo>
                  <a:pt x="4243" y="7415"/>
                </a:lnTo>
                <a:lnTo>
                  <a:pt x="0" y="7093"/>
                </a:lnTo>
                <a:lnTo>
                  <a:pt x="0" y="7737"/>
                </a:lnTo>
                <a:lnTo>
                  <a:pt x="5014" y="8704"/>
                </a:lnTo>
                <a:lnTo>
                  <a:pt x="7714" y="8704"/>
                </a:lnTo>
                <a:lnTo>
                  <a:pt x="6557" y="9672"/>
                </a:lnTo>
                <a:lnTo>
                  <a:pt x="7329" y="10316"/>
                </a:lnTo>
                <a:lnTo>
                  <a:pt x="8871" y="10316"/>
                </a:lnTo>
                <a:lnTo>
                  <a:pt x="9257" y="9672"/>
                </a:lnTo>
                <a:lnTo>
                  <a:pt x="9643" y="9994"/>
                </a:lnTo>
                <a:lnTo>
                  <a:pt x="9643" y="10961"/>
                </a:lnTo>
                <a:lnTo>
                  <a:pt x="10029" y="10961"/>
                </a:lnTo>
                <a:lnTo>
                  <a:pt x="10029" y="11928"/>
                </a:lnTo>
                <a:lnTo>
                  <a:pt x="10800" y="12896"/>
                </a:lnTo>
                <a:lnTo>
                  <a:pt x="11186" y="13863"/>
                </a:lnTo>
                <a:lnTo>
                  <a:pt x="10800" y="14830"/>
                </a:lnTo>
                <a:lnTo>
                  <a:pt x="11186" y="16119"/>
                </a:lnTo>
                <a:lnTo>
                  <a:pt x="11957" y="16442"/>
                </a:lnTo>
                <a:lnTo>
                  <a:pt x="12343" y="17087"/>
                </a:lnTo>
                <a:lnTo>
                  <a:pt x="11186" y="19343"/>
                </a:lnTo>
                <a:lnTo>
                  <a:pt x="10800" y="2160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16" name="Freeform 260"/>
          <p:cNvSpPr/>
          <p:nvPr/>
        </p:nvSpPr>
        <p:spPr>
          <a:xfrm>
            <a:off x="754062" y="960836"/>
            <a:ext cx="736601" cy="6488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13114" y="21278"/>
                </a:lnTo>
                <a:lnTo>
                  <a:pt x="13500" y="15475"/>
                </a:lnTo>
                <a:lnTo>
                  <a:pt x="12343" y="15152"/>
                </a:lnTo>
                <a:lnTo>
                  <a:pt x="12343" y="13863"/>
                </a:lnTo>
                <a:lnTo>
                  <a:pt x="13114" y="12251"/>
                </a:lnTo>
                <a:lnTo>
                  <a:pt x="21600" y="7093"/>
                </a:lnTo>
                <a:lnTo>
                  <a:pt x="21600" y="6448"/>
                </a:lnTo>
                <a:lnTo>
                  <a:pt x="20443" y="5481"/>
                </a:lnTo>
                <a:lnTo>
                  <a:pt x="20443" y="4836"/>
                </a:lnTo>
                <a:lnTo>
                  <a:pt x="19671" y="3869"/>
                </a:lnTo>
                <a:lnTo>
                  <a:pt x="20057" y="2257"/>
                </a:lnTo>
                <a:lnTo>
                  <a:pt x="18900" y="1290"/>
                </a:lnTo>
                <a:lnTo>
                  <a:pt x="16586" y="967"/>
                </a:lnTo>
                <a:lnTo>
                  <a:pt x="15043" y="0"/>
                </a:lnTo>
                <a:lnTo>
                  <a:pt x="13114" y="1612"/>
                </a:lnTo>
                <a:lnTo>
                  <a:pt x="13114" y="1934"/>
                </a:lnTo>
                <a:lnTo>
                  <a:pt x="12343" y="2579"/>
                </a:lnTo>
                <a:lnTo>
                  <a:pt x="11957" y="1934"/>
                </a:lnTo>
                <a:lnTo>
                  <a:pt x="11957" y="1290"/>
                </a:lnTo>
                <a:lnTo>
                  <a:pt x="11571" y="322"/>
                </a:lnTo>
                <a:lnTo>
                  <a:pt x="10029" y="645"/>
                </a:lnTo>
                <a:lnTo>
                  <a:pt x="9257" y="1934"/>
                </a:lnTo>
                <a:lnTo>
                  <a:pt x="10029" y="2901"/>
                </a:lnTo>
                <a:lnTo>
                  <a:pt x="9257" y="3224"/>
                </a:lnTo>
                <a:lnTo>
                  <a:pt x="6557" y="1934"/>
                </a:lnTo>
                <a:lnTo>
                  <a:pt x="3857" y="3224"/>
                </a:lnTo>
                <a:lnTo>
                  <a:pt x="3471" y="4513"/>
                </a:lnTo>
                <a:lnTo>
                  <a:pt x="4243" y="4513"/>
                </a:lnTo>
                <a:lnTo>
                  <a:pt x="2700" y="5158"/>
                </a:lnTo>
                <a:lnTo>
                  <a:pt x="3471" y="5481"/>
                </a:lnTo>
                <a:lnTo>
                  <a:pt x="3086" y="6448"/>
                </a:lnTo>
                <a:lnTo>
                  <a:pt x="4243" y="7415"/>
                </a:lnTo>
                <a:lnTo>
                  <a:pt x="0" y="7093"/>
                </a:lnTo>
                <a:lnTo>
                  <a:pt x="0" y="7737"/>
                </a:lnTo>
                <a:lnTo>
                  <a:pt x="5014" y="8704"/>
                </a:lnTo>
                <a:lnTo>
                  <a:pt x="7714" y="8704"/>
                </a:lnTo>
                <a:lnTo>
                  <a:pt x="6557" y="9672"/>
                </a:lnTo>
                <a:lnTo>
                  <a:pt x="7329" y="10316"/>
                </a:lnTo>
                <a:lnTo>
                  <a:pt x="8871" y="10316"/>
                </a:lnTo>
                <a:lnTo>
                  <a:pt x="9257" y="9672"/>
                </a:lnTo>
                <a:lnTo>
                  <a:pt x="9643" y="9994"/>
                </a:lnTo>
                <a:lnTo>
                  <a:pt x="9643" y="10961"/>
                </a:lnTo>
                <a:lnTo>
                  <a:pt x="10029" y="10961"/>
                </a:lnTo>
                <a:lnTo>
                  <a:pt x="10029" y="11928"/>
                </a:lnTo>
                <a:lnTo>
                  <a:pt x="10800" y="12896"/>
                </a:lnTo>
                <a:lnTo>
                  <a:pt x="11186" y="13863"/>
                </a:lnTo>
                <a:lnTo>
                  <a:pt x="10800" y="14830"/>
                </a:lnTo>
                <a:lnTo>
                  <a:pt x="11186" y="16119"/>
                </a:lnTo>
                <a:lnTo>
                  <a:pt x="11957" y="16442"/>
                </a:lnTo>
                <a:lnTo>
                  <a:pt x="12343" y="17087"/>
                </a:lnTo>
                <a:lnTo>
                  <a:pt x="11186" y="19343"/>
                </a:lnTo>
                <a:lnTo>
                  <a:pt x="10800" y="2160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17" name="Freeform 261"/>
          <p:cNvSpPr/>
          <p:nvPr/>
        </p:nvSpPr>
        <p:spPr>
          <a:xfrm>
            <a:off x="1095375" y="1173955"/>
            <a:ext cx="1824040" cy="1181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03" y="20184"/>
                </a:moveTo>
                <a:lnTo>
                  <a:pt x="18647" y="20184"/>
                </a:lnTo>
                <a:lnTo>
                  <a:pt x="18337" y="19652"/>
                </a:lnTo>
                <a:lnTo>
                  <a:pt x="18492" y="19298"/>
                </a:lnTo>
                <a:lnTo>
                  <a:pt x="18492" y="19121"/>
                </a:lnTo>
                <a:lnTo>
                  <a:pt x="18181" y="19121"/>
                </a:lnTo>
                <a:lnTo>
                  <a:pt x="17404" y="20007"/>
                </a:lnTo>
                <a:lnTo>
                  <a:pt x="16317" y="20184"/>
                </a:lnTo>
                <a:lnTo>
                  <a:pt x="15540" y="20715"/>
                </a:lnTo>
                <a:lnTo>
                  <a:pt x="14918" y="20538"/>
                </a:lnTo>
                <a:lnTo>
                  <a:pt x="14452" y="21246"/>
                </a:lnTo>
                <a:lnTo>
                  <a:pt x="13209" y="21600"/>
                </a:lnTo>
                <a:lnTo>
                  <a:pt x="13053" y="21600"/>
                </a:lnTo>
                <a:lnTo>
                  <a:pt x="13209" y="21246"/>
                </a:lnTo>
                <a:lnTo>
                  <a:pt x="13675" y="20892"/>
                </a:lnTo>
                <a:lnTo>
                  <a:pt x="13830" y="20361"/>
                </a:lnTo>
                <a:lnTo>
                  <a:pt x="13986" y="20892"/>
                </a:lnTo>
                <a:lnTo>
                  <a:pt x="14141" y="20892"/>
                </a:lnTo>
                <a:lnTo>
                  <a:pt x="14141" y="20007"/>
                </a:lnTo>
                <a:lnTo>
                  <a:pt x="12898" y="19298"/>
                </a:lnTo>
                <a:lnTo>
                  <a:pt x="12276" y="17882"/>
                </a:lnTo>
                <a:lnTo>
                  <a:pt x="11655" y="17528"/>
                </a:lnTo>
                <a:lnTo>
                  <a:pt x="11033" y="17705"/>
                </a:lnTo>
                <a:lnTo>
                  <a:pt x="6216" y="15580"/>
                </a:lnTo>
                <a:lnTo>
                  <a:pt x="2953" y="13810"/>
                </a:lnTo>
                <a:lnTo>
                  <a:pt x="311" y="12039"/>
                </a:lnTo>
                <a:lnTo>
                  <a:pt x="0" y="10977"/>
                </a:lnTo>
                <a:lnTo>
                  <a:pt x="155" y="10446"/>
                </a:lnTo>
                <a:lnTo>
                  <a:pt x="0" y="10269"/>
                </a:lnTo>
                <a:lnTo>
                  <a:pt x="466" y="8675"/>
                </a:lnTo>
                <a:lnTo>
                  <a:pt x="311" y="8321"/>
                </a:lnTo>
                <a:lnTo>
                  <a:pt x="311" y="7790"/>
                </a:lnTo>
                <a:lnTo>
                  <a:pt x="1088" y="7790"/>
                </a:lnTo>
                <a:lnTo>
                  <a:pt x="1399" y="4603"/>
                </a:lnTo>
                <a:lnTo>
                  <a:pt x="932" y="4249"/>
                </a:lnTo>
                <a:lnTo>
                  <a:pt x="932" y="3541"/>
                </a:lnTo>
                <a:lnTo>
                  <a:pt x="1243" y="2833"/>
                </a:lnTo>
                <a:lnTo>
                  <a:pt x="4662" y="0"/>
                </a:lnTo>
                <a:lnTo>
                  <a:pt x="4973" y="1062"/>
                </a:lnTo>
                <a:lnTo>
                  <a:pt x="6060" y="1416"/>
                </a:lnTo>
                <a:lnTo>
                  <a:pt x="6060" y="1770"/>
                </a:lnTo>
                <a:lnTo>
                  <a:pt x="6682" y="1593"/>
                </a:lnTo>
                <a:lnTo>
                  <a:pt x="6682" y="1770"/>
                </a:lnTo>
                <a:lnTo>
                  <a:pt x="6527" y="2302"/>
                </a:lnTo>
                <a:lnTo>
                  <a:pt x="6837" y="2479"/>
                </a:lnTo>
                <a:lnTo>
                  <a:pt x="7459" y="3010"/>
                </a:lnTo>
                <a:lnTo>
                  <a:pt x="7614" y="3541"/>
                </a:lnTo>
                <a:lnTo>
                  <a:pt x="8081" y="3718"/>
                </a:lnTo>
                <a:lnTo>
                  <a:pt x="7925" y="4072"/>
                </a:lnTo>
                <a:lnTo>
                  <a:pt x="7925" y="4426"/>
                </a:lnTo>
                <a:lnTo>
                  <a:pt x="9013" y="4957"/>
                </a:lnTo>
                <a:lnTo>
                  <a:pt x="9013" y="5311"/>
                </a:lnTo>
                <a:lnTo>
                  <a:pt x="9479" y="5311"/>
                </a:lnTo>
                <a:lnTo>
                  <a:pt x="9324" y="4780"/>
                </a:lnTo>
                <a:lnTo>
                  <a:pt x="9790" y="5134"/>
                </a:lnTo>
                <a:lnTo>
                  <a:pt x="10567" y="5843"/>
                </a:lnTo>
                <a:lnTo>
                  <a:pt x="10878" y="5666"/>
                </a:lnTo>
                <a:lnTo>
                  <a:pt x="10722" y="5311"/>
                </a:lnTo>
                <a:lnTo>
                  <a:pt x="10878" y="5134"/>
                </a:lnTo>
                <a:lnTo>
                  <a:pt x="11188" y="5134"/>
                </a:lnTo>
                <a:lnTo>
                  <a:pt x="11344" y="5311"/>
                </a:lnTo>
                <a:lnTo>
                  <a:pt x="11188" y="6197"/>
                </a:lnTo>
                <a:lnTo>
                  <a:pt x="11344" y="6374"/>
                </a:lnTo>
                <a:lnTo>
                  <a:pt x="11499" y="6020"/>
                </a:lnTo>
                <a:lnTo>
                  <a:pt x="11810" y="6020"/>
                </a:lnTo>
                <a:lnTo>
                  <a:pt x="11655" y="5843"/>
                </a:lnTo>
                <a:lnTo>
                  <a:pt x="11965" y="5489"/>
                </a:lnTo>
                <a:lnTo>
                  <a:pt x="11499" y="4780"/>
                </a:lnTo>
                <a:lnTo>
                  <a:pt x="11810" y="4249"/>
                </a:lnTo>
                <a:lnTo>
                  <a:pt x="12121" y="4249"/>
                </a:lnTo>
                <a:lnTo>
                  <a:pt x="12432" y="4957"/>
                </a:lnTo>
                <a:lnTo>
                  <a:pt x="12276" y="5134"/>
                </a:lnTo>
                <a:lnTo>
                  <a:pt x="12432" y="6020"/>
                </a:lnTo>
                <a:lnTo>
                  <a:pt x="12742" y="5843"/>
                </a:lnTo>
                <a:lnTo>
                  <a:pt x="12898" y="6020"/>
                </a:lnTo>
                <a:lnTo>
                  <a:pt x="12898" y="6374"/>
                </a:lnTo>
                <a:lnTo>
                  <a:pt x="13053" y="6728"/>
                </a:lnTo>
                <a:lnTo>
                  <a:pt x="13675" y="6197"/>
                </a:lnTo>
                <a:lnTo>
                  <a:pt x="13519" y="5666"/>
                </a:lnTo>
                <a:lnTo>
                  <a:pt x="14141" y="5843"/>
                </a:lnTo>
                <a:lnTo>
                  <a:pt x="14296" y="6905"/>
                </a:lnTo>
                <a:lnTo>
                  <a:pt x="13986" y="7613"/>
                </a:lnTo>
                <a:lnTo>
                  <a:pt x="13209" y="7436"/>
                </a:lnTo>
                <a:lnTo>
                  <a:pt x="12898" y="7790"/>
                </a:lnTo>
                <a:lnTo>
                  <a:pt x="12432" y="7790"/>
                </a:lnTo>
                <a:lnTo>
                  <a:pt x="12742" y="8144"/>
                </a:lnTo>
                <a:lnTo>
                  <a:pt x="12432" y="8675"/>
                </a:lnTo>
                <a:lnTo>
                  <a:pt x="12276" y="8498"/>
                </a:lnTo>
                <a:lnTo>
                  <a:pt x="12121" y="8675"/>
                </a:lnTo>
                <a:lnTo>
                  <a:pt x="11810" y="8852"/>
                </a:lnTo>
                <a:lnTo>
                  <a:pt x="11810" y="9030"/>
                </a:lnTo>
                <a:lnTo>
                  <a:pt x="10878" y="9915"/>
                </a:lnTo>
                <a:lnTo>
                  <a:pt x="10256" y="10977"/>
                </a:lnTo>
                <a:lnTo>
                  <a:pt x="10878" y="11508"/>
                </a:lnTo>
                <a:lnTo>
                  <a:pt x="10878" y="12393"/>
                </a:lnTo>
                <a:lnTo>
                  <a:pt x="11965" y="12748"/>
                </a:lnTo>
                <a:lnTo>
                  <a:pt x="12898" y="13810"/>
                </a:lnTo>
                <a:lnTo>
                  <a:pt x="13675" y="13987"/>
                </a:lnTo>
                <a:lnTo>
                  <a:pt x="13519" y="14518"/>
                </a:lnTo>
                <a:lnTo>
                  <a:pt x="13986" y="14695"/>
                </a:lnTo>
                <a:lnTo>
                  <a:pt x="13830" y="15226"/>
                </a:lnTo>
                <a:lnTo>
                  <a:pt x="14296" y="16111"/>
                </a:lnTo>
                <a:lnTo>
                  <a:pt x="14763" y="16111"/>
                </a:lnTo>
                <a:lnTo>
                  <a:pt x="14918" y="15403"/>
                </a:lnTo>
                <a:lnTo>
                  <a:pt x="14296" y="14695"/>
                </a:lnTo>
                <a:lnTo>
                  <a:pt x="14452" y="14341"/>
                </a:lnTo>
                <a:lnTo>
                  <a:pt x="15073" y="13633"/>
                </a:lnTo>
                <a:lnTo>
                  <a:pt x="14918" y="12393"/>
                </a:lnTo>
                <a:lnTo>
                  <a:pt x="14607" y="12216"/>
                </a:lnTo>
                <a:lnTo>
                  <a:pt x="14607" y="11862"/>
                </a:lnTo>
                <a:lnTo>
                  <a:pt x="15073" y="11331"/>
                </a:lnTo>
                <a:lnTo>
                  <a:pt x="14918" y="10977"/>
                </a:lnTo>
                <a:lnTo>
                  <a:pt x="14918" y="10092"/>
                </a:lnTo>
                <a:lnTo>
                  <a:pt x="15695" y="10092"/>
                </a:lnTo>
                <a:lnTo>
                  <a:pt x="16161" y="9915"/>
                </a:lnTo>
                <a:lnTo>
                  <a:pt x="16627" y="10446"/>
                </a:lnTo>
                <a:lnTo>
                  <a:pt x="16627" y="10623"/>
                </a:lnTo>
                <a:lnTo>
                  <a:pt x="17249" y="11154"/>
                </a:lnTo>
                <a:lnTo>
                  <a:pt x="17404" y="12039"/>
                </a:lnTo>
                <a:lnTo>
                  <a:pt x="17560" y="12216"/>
                </a:lnTo>
                <a:lnTo>
                  <a:pt x="18026" y="12216"/>
                </a:lnTo>
                <a:lnTo>
                  <a:pt x="18337" y="11331"/>
                </a:lnTo>
                <a:lnTo>
                  <a:pt x="18958" y="12393"/>
                </a:lnTo>
                <a:lnTo>
                  <a:pt x="19424" y="12570"/>
                </a:lnTo>
                <a:lnTo>
                  <a:pt x="19424" y="13102"/>
                </a:lnTo>
                <a:lnTo>
                  <a:pt x="19891" y="13810"/>
                </a:lnTo>
                <a:lnTo>
                  <a:pt x="20978" y="13810"/>
                </a:lnTo>
                <a:lnTo>
                  <a:pt x="21289" y="14164"/>
                </a:lnTo>
                <a:lnTo>
                  <a:pt x="21289" y="14695"/>
                </a:lnTo>
                <a:lnTo>
                  <a:pt x="21600" y="15226"/>
                </a:lnTo>
                <a:lnTo>
                  <a:pt x="21600" y="15580"/>
                </a:lnTo>
                <a:lnTo>
                  <a:pt x="21445" y="15757"/>
                </a:lnTo>
                <a:lnTo>
                  <a:pt x="20823" y="16643"/>
                </a:lnTo>
                <a:lnTo>
                  <a:pt x="20046" y="16820"/>
                </a:lnTo>
                <a:lnTo>
                  <a:pt x="18958" y="16820"/>
                </a:lnTo>
                <a:lnTo>
                  <a:pt x="18181" y="17882"/>
                </a:lnTo>
                <a:lnTo>
                  <a:pt x="17560" y="18236"/>
                </a:lnTo>
                <a:lnTo>
                  <a:pt x="17249" y="18767"/>
                </a:lnTo>
                <a:lnTo>
                  <a:pt x="17871" y="18767"/>
                </a:lnTo>
                <a:lnTo>
                  <a:pt x="18958" y="17705"/>
                </a:lnTo>
                <a:lnTo>
                  <a:pt x="19424" y="17882"/>
                </a:lnTo>
                <a:lnTo>
                  <a:pt x="19580" y="18236"/>
                </a:lnTo>
                <a:lnTo>
                  <a:pt x="19269" y="18590"/>
                </a:lnTo>
                <a:lnTo>
                  <a:pt x="19424" y="18590"/>
                </a:lnTo>
                <a:lnTo>
                  <a:pt x="19424" y="19121"/>
                </a:lnTo>
                <a:lnTo>
                  <a:pt x="20668" y="19652"/>
                </a:lnTo>
                <a:lnTo>
                  <a:pt x="20201" y="20007"/>
                </a:lnTo>
                <a:lnTo>
                  <a:pt x="19424" y="20892"/>
                </a:lnTo>
                <a:lnTo>
                  <a:pt x="19269" y="20538"/>
                </a:lnTo>
                <a:lnTo>
                  <a:pt x="19580" y="20007"/>
                </a:lnTo>
                <a:lnTo>
                  <a:pt x="18958" y="20184"/>
                </a:lnTo>
                <a:lnTo>
                  <a:pt x="18803" y="20184"/>
                </a:lnTo>
                <a:close/>
              </a:path>
            </a:pathLst>
          </a:custGeom>
          <a:solidFill>
            <a:srgbClr val="FFCC99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18" name="Freeform 262"/>
          <p:cNvSpPr/>
          <p:nvPr/>
        </p:nvSpPr>
        <p:spPr>
          <a:xfrm>
            <a:off x="1095375" y="1173955"/>
            <a:ext cx="1824040" cy="1181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803" y="20184"/>
                </a:moveTo>
                <a:lnTo>
                  <a:pt x="18647" y="20184"/>
                </a:lnTo>
                <a:lnTo>
                  <a:pt x="18337" y="19652"/>
                </a:lnTo>
                <a:lnTo>
                  <a:pt x="18492" y="19298"/>
                </a:lnTo>
                <a:lnTo>
                  <a:pt x="18492" y="19121"/>
                </a:lnTo>
                <a:lnTo>
                  <a:pt x="18181" y="19121"/>
                </a:lnTo>
                <a:lnTo>
                  <a:pt x="17404" y="20007"/>
                </a:lnTo>
                <a:lnTo>
                  <a:pt x="16317" y="20184"/>
                </a:lnTo>
                <a:lnTo>
                  <a:pt x="15540" y="20715"/>
                </a:lnTo>
                <a:lnTo>
                  <a:pt x="14918" y="20538"/>
                </a:lnTo>
                <a:lnTo>
                  <a:pt x="14452" y="21246"/>
                </a:lnTo>
                <a:lnTo>
                  <a:pt x="13209" y="21600"/>
                </a:lnTo>
                <a:lnTo>
                  <a:pt x="13053" y="21600"/>
                </a:lnTo>
                <a:lnTo>
                  <a:pt x="13209" y="21246"/>
                </a:lnTo>
                <a:lnTo>
                  <a:pt x="13675" y="20892"/>
                </a:lnTo>
                <a:lnTo>
                  <a:pt x="13830" y="20361"/>
                </a:lnTo>
                <a:lnTo>
                  <a:pt x="13986" y="20892"/>
                </a:lnTo>
                <a:lnTo>
                  <a:pt x="14141" y="20892"/>
                </a:lnTo>
                <a:lnTo>
                  <a:pt x="14141" y="20007"/>
                </a:lnTo>
                <a:lnTo>
                  <a:pt x="12898" y="19298"/>
                </a:lnTo>
                <a:lnTo>
                  <a:pt x="12276" y="17882"/>
                </a:lnTo>
                <a:lnTo>
                  <a:pt x="11655" y="17528"/>
                </a:lnTo>
                <a:lnTo>
                  <a:pt x="11033" y="17705"/>
                </a:lnTo>
                <a:lnTo>
                  <a:pt x="6216" y="15580"/>
                </a:lnTo>
                <a:lnTo>
                  <a:pt x="2953" y="13810"/>
                </a:lnTo>
                <a:lnTo>
                  <a:pt x="311" y="12039"/>
                </a:lnTo>
                <a:lnTo>
                  <a:pt x="0" y="10977"/>
                </a:lnTo>
                <a:lnTo>
                  <a:pt x="155" y="10446"/>
                </a:lnTo>
                <a:lnTo>
                  <a:pt x="0" y="10269"/>
                </a:lnTo>
                <a:lnTo>
                  <a:pt x="466" y="8675"/>
                </a:lnTo>
                <a:lnTo>
                  <a:pt x="311" y="8321"/>
                </a:lnTo>
                <a:lnTo>
                  <a:pt x="311" y="7790"/>
                </a:lnTo>
                <a:lnTo>
                  <a:pt x="1088" y="7790"/>
                </a:lnTo>
                <a:lnTo>
                  <a:pt x="1399" y="4603"/>
                </a:lnTo>
                <a:lnTo>
                  <a:pt x="932" y="4249"/>
                </a:lnTo>
                <a:lnTo>
                  <a:pt x="932" y="3541"/>
                </a:lnTo>
                <a:lnTo>
                  <a:pt x="1243" y="2833"/>
                </a:lnTo>
                <a:lnTo>
                  <a:pt x="4662" y="0"/>
                </a:lnTo>
                <a:lnTo>
                  <a:pt x="4973" y="1062"/>
                </a:lnTo>
                <a:lnTo>
                  <a:pt x="6060" y="1416"/>
                </a:lnTo>
                <a:lnTo>
                  <a:pt x="6060" y="1770"/>
                </a:lnTo>
                <a:lnTo>
                  <a:pt x="6682" y="1593"/>
                </a:lnTo>
                <a:lnTo>
                  <a:pt x="6682" y="1770"/>
                </a:lnTo>
                <a:lnTo>
                  <a:pt x="6527" y="2302"/>
                </a:lnTo>
                <a:lnTo>
                  <a:pt x="6837" y="2479"/>
                </a:lnTo>
                <a:lnTo>
                  <a:pt x="7459" y="3010"/>
                </a:lnTo>
                <a:lnTo>
                  <a:pt x="7614" y="3541"/>
                </a:lnTo>
                <a:lnTo>
                  <a:pt x="8081" y="3718"/>
                </a:lnTo>
                <a:lnTo>
                  <a:pt x="7925" y="4072"/>
                </a:lnTo>
                <a:lnTo>
                  <a:pt x="7925" y="4426"/>
                </a:lnTo>
                <a:lnTo>
                  <a:pt x="9013" y="4957"/>
                </a:lnTo>
                <a:lnTo>
                  <a:pt x="9013" y="5311"/>
                </a:lnTo>
                <a:lnTo>
                  <a:pt x="9479" y="5311"/>
                </a:lnTo>
                <a:lnTo>
                  <a:pt x="9324" y="4780"/>
                </a:lnTo>
                <a:lnTo>
                  <a:pt x="9790" y="5134"/>
                </a:lnTo>
                <a:lnTo>
                  <a:pt x="10567" y="5843"/>
                </a:lnTo>
                <a:lnTo>
                  <a:pt x="10878" y="5666"/>
                </a:lnTo>
                <a:lnTo>
                  <a:pt x="10722" y="5311"/>
                </a:lnTo>
                <a:lnTo>
                  <a:pt x="10878" y="5134"/>
                </a:lnTo>
                <a:lnTo>
                  <a:pt x="11188" y="5134"/>
                </a:lnTo>
                <a:lnTo>
                  <a:pt x="11344" y="5311"/>
                </a:lnTo>
                <a:lnTo>
                  <a:pt x="11188" y="6197"/>
                </a:lnTo>
                <a:lnTo>
                  <a:pt x="11344" y="6374"/>
                </a:lnTo>
                <a:lnTo>
                  <a:pt x="11499" y="6020"/>
                </a:lnTo>
                <a:lnTo>
                  <a:pt x="11810" y="6020"/>
                </a:lnTo>
                <a:lnTo>
                  <a:pt x="11655" y="5843"/>
                </a:lnTo>
                <a:lnTo>
                  <a:pt x="11965" y="5489"/>
                </a:lnTo>
                <a:lnTo>
                  <a:pt x="11499" y="4780"/>
                </a:lnTo>
                <a:lnTo>
                  <a:pt x="11810" y="4249"/>
                </a:lnTo>
                <a:lnTo>
                  <a:pt x="12121" y="4249"/>
                </a:lnTo>
                <a:lnTo>
                  <a:pt x="12432" y="4957"/>
                </a:lnTo>
                <a:lnTo>
                  <a:pt x="12276" y="5134"/>
                </a:lnTo>
                <a:lnTo>
                  <a:pt x="12432" y="6020"/>
                </a:lnTo>
                <a:lnTo>
                  <a:pt x="12742" y="5843"/>
                </a:lnTo>
                <a:lnTo>
                  <a:pt x="12898" y="6020"/>
                </a:lnTo>
                <a:lnTo>
                  <a:pt x="12898" y="6374"/>
                </a:lnTo>
                <a:lnTo>
                  <a:pt x="13053" y="6728"/>
                </a:lnTo>
                <a:lnTo>
                  <a:pt x="13675" y="6197"/>
                </a:lnTo>
                <a:lnTo>
                  <a:pt x="13519" y="5666"/>
                </a:lnTo>
                <a:lnTo>
                  <a:pt x="14141" y="5843"/>
                </a:lnTo>
                <a:lnTo>
                  <a:pt x="14296" y="6905"/>
                </a:lnTo>
                <a:lnTo>
                  <a:pt x="13986" y="7613"/>
                </a:lnTo>
                <a:lnTo>
                  <a:pt x="13209" y="7436"/>
                </a:lnTo>
                <a:lnTo>
                  <a:pt x="12898" y="7790"/>
                </a:lnTo>
                <a:lnTo>
                  <a:pt x="12432" y="7790"/>
                </a:lnTo>
                <a:lnTo>
                  <a:pt x="12742" y="8144"/>
                </a:lnTo>
                <a:lnTo>
                  <a:pt x="12432" y="8675"/>
                </a:lnTo>
                <a:lnTo>
                  <a:pt x="12276" y="8498"/>
                </a:lnTo>
                <a:lnTo>
                  <a:pt x="12121" y="8675"/>
                </a:lnTo>
                <a:lnTo>
                  <a:pt x="11810" y="8852"/>
                </a:lnTo>
                <a:lnTo>
                  <a:pt x="11810" y="9030"/>
                </a:lnTo>
                <a:lnTo>
                  <a:pt x="10878" y="9915"/>
                </a:lnTo>
                <a:lnTo>
                  <a:pt x="10256" y="10977"/>
                </a:lnTo>
                <a:lnTo>
                  <a:pt x="10878" y="11508"/>
                </a:lnTo>
                <a:lnTo>
                  <a:pt x="10878" y="12393"/>
                </a:lnTo>
                <a:lnTo>
                  <a:pt x="11965" y="12748"/>
                </a:lnTo>
                <a:lnTo>
                  <a:pt x="12898" y="13810"/>
                </a:lnTo>
                <a:lnTo>
                  <a:pt x="13675" y="13987"/>
                </a:lnTo>
                <a:lnTo>
                  <a:pt x="13519" y="14518"/>
                </a:lnTo>
                <a:lnTo>
                  <a:pt x="13986" y="14695"/>
                </a:lnTo>
                <a:lnTo>
                  <a:pt x="13830" y="15226"/>
                </a:lnTo>
                <a:lnTo>
                  <a:pt x="14296" y="16111"/>
                </a:lnTo>
                <a:lnTo>
                  <a:pt x="14763" y="16111"/>
                </a:lnTo>
                <a:lnTo>
                  <a:pt x="14918" y="15403"/>
                </a:lnTo>
                <a:lnTo>
                  <a:pt x="14296" y="14695"/>
                </a:lnTo>
                <a:lnTo>
                  <a:pt x="14452" y="14341"/>
                </a:lnTo>
                <a:lnTo>
                  <a:pt x="15073" y="13633"/>
                </a:lnTo>
                <a:lnTo>
                  <a:pt x="14918" y="12393"/>
                </a:lnTo>
                <a:lnTo>
                  <a:pt x="14607" y="12216"/>
                </a:lnTo>
                <a:lnTo>
                  <a:pt x="14607" y="11862"/>
                </a:lnTo>
                <a:lnTo>
                  <a:pt x="15073" y="11331"/>
                </a:lnTo>
                <a:lnTo>
                  <a:pt x="14918" y="10977"/>
                </a:lnTo>
                <a:lnTo>
                  <a:pt x="14918" y="10092"/>
                </a:lnTo>
                <a:lnTo>
                  <a:pt x="15695" y="10092"/>
                </a:lnTo>
                <a:lnTo>
                  <a:pt x="16161" y="9915"/>
                </a:lnTo>
                <a:lnTo>
                  <a:pt x="16627" y="10446"/>
                </a:lnTo>
                <a:lnTo>
                  <a:pt x="16627" y="10623"/>
                </a:lnTo>
                <a:lnTo>
                  <a:pt x="17249" y="11154"/>
                </a:lnTo>
                <a:lnTo>
                  <a:pt x="17404" y="12039"/>
                </a:lnTo>
                <a:lnTo>
                  <a:pt x="17560" y="12216"/>
                </a:lnTo>
                <a:lnTo>
                  <a:pt x="18026" y="12216"/>
                </a:lnTo>
                <a:lnTo>
                  <a:pt x="18337" y="11331"/>
                </a:lnTo>
                <a:lnTo>
                  <a:pt x="18958" y="12393"/>
                </a:lnTo>
                <a:lnTo>
                  <a:pt x="19424" y="12570"/>
                </a:lnTo>
                <a:lnTo>
                  <a:pt x="19424" y="13102"/>
                </a:lnTo>
                <a:lnTo>
                  <a:pt x="19891" y="13810"/>
                </a:lnTo>
                <a:lnTo>
                  <a:pt x="20978" y="13810"/>
                </a:lnTo>
                <a:lnTo>
                  <a:pt x="21289" y="14164"/>
                </a:lnTo>
                <a:lnTo>
                  <a:pt x="21289" y="14695"/>
                </a:lnTo>
                <a:lnTo>
                  <a:pt x="21600" y="15226"/>
                </a:lnTo>
                <a:lnTo>
                  <a:pt x="21600" y="15580"/>
                </a:lnTo>
                <a:lnTo>
                  <a:pt x="21445" y="15757"/>
                </a:lnTo>
                <a:lnTo>
                  <a:pt x="20823" y="16643"/>
                </a:lnTo>
                <a:lnTo>
                  <a:pt x="20046" y="16820"/>
                </a:lnTo>
                <a:lnTo>
                  <a:pt x="18958" y="16820"/>
                </a:lnTo>
                <a:lnTo>
                  <a:pt x="18181" y="17882"/>
                </a:lnTo>
                <a:lnTo>
                  <a:pt x="17560" y="18236"/>
                </a:lnTo>
                <a:lnTo>
                  <a:pt x="17249" y="18767"/>
                </a:lnTo>
                <a:lnTo>
                  <a:pt x="17871" y="18767"/>
                </a:lnTo>
                <a:lnTo>
                  <a:pt x="18958" y="17705"/>
                </a:lnTo>
                <a:lnTo>
                  <a:pt x="19424" y="17882"/>
                </a:lnTo>
                <a:lnTo>
                  <a:pt x="19580" y="18236"/>
                </a:lnTo>
                <a:lnTo>
                  <a:pt x="19269" y="18590"/>
                </a:lnTo>
                <a:lnTo>
                  <a:pt x="19424" y="18590"/>
                </a:lnTo>
                <a:lnTo>
                  <a:pt x="19424" y="19121"/>
                </a:lnTo>
                <a:lnTo>
                  <a:pt x="20668" y="19652"/>
                </a:lnTo>
                <a:lnTo>
                  <a:pt x="20201" y="20007"/>
                </a:lnTo>
                <a:lnTo>
                  <a:pt x="19424" y="20892"/>
                </a:lnTo>
                <a:lnTo>
                  <a:pt x="19269" y="20538"/>
                </a:lnTo>
                <a:lnTo>
                  <a:pt x="19580" y="20007"/>
                </a:lnTo>
                <a:lnTo>
                  <a:pt x="18958" y="20184"/>
                </a:lnTo>
                <a:lnTo>
                  <a:pt x="18803" y="20184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19" name="Freeform 263"/>
          <p:cNvSpPr/>
          <p:nvPr/>
        </p:nvSpPr>
        <p:spPr>
          <a:xfrm>
            <a:off x="846138" y="1813322"/>
            <a:ext cx="1849438" cy="10846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217" y="579"/>
                </a:moveTo>
                <a:lnTo>
                  <a:pt x="2911" y="386"/>
                </a:lnTo>
                <a:lnTo>
                  <a:pt x="2451" y="0"/>
                </a:lnTo>
                <a:lnTo>
                  <a:pt x="2451" y="1157"/>
                </a:lnTo>
                <a:lnTo>
                  <a:pt x="1685" y="2314"/>
                </a:lnTo>
                <a:lnTo>
                  <a:pt x="1072" y="2700"/>
                </a:lnTo>
                <a:lnTo>
                  <a:pt x="919" y="3471"/>
                </a:lnTo>
                <a:lnTo>
                  <a:pt x="460" y="3857"/>
                </a:lnTo>
                <a:lnTo>
                  <a:pt x="153" y="5786"/>
                </a:lnTo>
                <a:lnTo>
                  <a:pt x="0" y="8100"/>
                </a:lnTo>
                <a:lnTo>
                  <a:pt x="766" y="9450"/>
                </a:lnTo>
                <a:lnTo>
                  <a:pt x="766" y="9836"/>
                </a:lnTo>
                <a:lnTo>
                  <a:pt x="1838" y="10800"/>
                </a:lnTo>
                <a:lnTo>
                  <a:pt x="2604" y="12536"/>
                </a:lnTo>
                <a:lnTo>
                  <a:pt x="3983" y="13307"/>
                </a:lnTo>
                <a:lnTo>
                  <a:pt x="4136" y="12921"/>
                </a:lnTo>
                <a:lnTo>
                  <a:pt x="4749" y="13307"/>
                </a:lnTo>
                <a:lnTo>
                  <a:pt x="5209" y="14079"/>
                </a:lnTo>
                <a:lnTo>
                  <a:pt x="5209" y="15043"/>
                </a:lnTo>
                <a:lnTo>
                  <a:pt x="5515" y="15621"/>
                </a:lnTo>
                <a:lnTo>
                  <a:pt x="6434" y="15621"/>
                </a:lnTo>
                <a:lnTo>
                  <a:pt x="6740" y="17550"/>
                </a:lnTo>
                <a:lnTo>
                  <a:pt x="7200" y="18514"/>
                </a:lnTo>
                <a:lnTo>
                  <a:pt x="7506" y="18707"/>
                </a:lnTo>
                <a:lnTo>
                  <a:pt x="7813" y="17357"/>
                </a:lnTo>
                <a:lnTo>
                  <a:pt x="8119" y="16971"/>
                </a:lnTo>
                <a:lnTo>
                  <a:pt x="9804" y="16971"/>
                </a:lnTo>
                <a:lnTo>
                  <a:pt x="10111" y="17164"/>
                </a:lnTo>
                <a:lnTo>
                  <a:pt x="10264" y="17357"/>
                </a:lnTo>
                <a:lnTo>
                  <a:pt x="10570" y="17164"/>
                </a:lnTo>
                <a:lnTo>
                  <a:pt x="10723" y="17550"/>
                </a:lnTo>
                <a:lnTo>
                  <a:pt x="11030" y="17743"/>
                </a:lnTo>
                <a:lnTo>
                  <a:pt x="11030" y="17936"/>
                </a:lnTo>
                <a:lnTo>
                  <a:pt x="11489" y="17743"/>
                </a:lnTo>
                <a:lnTo>
                  <a:pt x="11643" y="17936"/>
                </a:lnTo>
                <a:lnTo>
                  <a:pt x="11796" y="17936"/>
                </a:lnTo>
                <a:lnTo>
                  <a:pt x="11643" y="17357"/>
                </a:lnTo>
                <a:lnTo>
                  <a:pt x="12562" y="17550"/>
                </a:lnTo>
                <a:lnTo>
                  <a:pt x="12715" y="17357"/>
                </a:lnTo>
                <a:lnTo>
                  <a:pt x="13174" y="17550"/>
                </a:lnTo>
                <a:lnTo>
                  <a:pt x="13328" y="17936"/>
                </a:lnTo>
                <a:lnTo>
                  <a:pt x="14247" y="18321"/>
                </a:lnTo>
                <a:lnTo>
                  <a:pt x="14706" y="18707"/>
                </a:lnTo>
                <a:lnTo>
                  <a:pt x="14553" y="20057"/>
                </a:lnTo>
                <a:lnTo>
                  <a:pt x="14860" y="20250"/>
                </a:lnTo>
                <a:lnTo>
                  <a:pt x="14860" y="20829"/>
                </a:lnTo>
                <a:lnTo>
                  <a:pt x="15013" y="21407"/>
                </a:lnTo>
                <a:lnTo>
                  <a:pt x="15013" y="21600"/>
                </a:lnTo>
                <a:lnTo>
                  <a:pt x="15472" y="21214"/>
                </a:lnTo>
                <a:lnTo>
                  <a:pt x="15779" y="20443"/>
                </a:lnTo>
                <a:lnTo>
                  <a:pt x="15472" y="18129"/>
                </a:lnTo>
                <a:lnTo>
                  <a:pt x="15626" y="17164"/>
                </a:lnTo>
                <a:lnTo>
                  <a:pt x="17617" y="15814"/>
                </a:lnTo>
                <a:lnTo>
                  <a:pt x="17923" y="15043"/>
                </a:lnTo>
                <a:lnTo>
                  <a:pt x="18383" y="15043"/>
                </a:lnTo>
                <a:lnTo>
                  <a:pt x="17923" y="13886"/>
                </a:lnTo>
                <a:lnTo>
                  <a:pt x="17923" y="13500"/>
                </a:lnTo>
                <a:lnTo>
                  <a:pt x="18077" y="13886"/>
                </a:lnTo>
                <a:lnTo>
                  <a:pt x="18230" y="13693"/>
                </a:lnTo>
                <a:lnTo>
                  <a:pt x="18383" y="13114"/>
                </a:lnTo>
                <a:lnTo>
                  <a:pt x="18996" y="12536"/>
                </a:lnTo>
                <a:lnTo>
                  <a:pt x="18996" y="11957"/>
                </a:lnTo>
                <a:lnTo>
                  <a:pt x="20068" y="11571"/>
                </a:lnTo>
                <a:lnTo>
                  <a:pt x="20528" y="10993"/>
                </a:lnTo>
                <a:lnTo>
                  <a:pt x="20221" y="10993"/>
                </a:lnTo>
                <a:lnTo>
                  <a:pt x="20221" y="10800"/>
                </a:lnTo>
                <a:lnTo>
                  <a:pt x="21140" y="9643"/>
                </a:lnTo>
                <a:lnTo>
                  <a:pt x="21294" y="9643"/>
                </a:lnTo>
                <a:lnTo>
                  <a:pt x="21600" y="9257"/>
                </a:lnTo>
                <a:lnTo>
                  <a:pt x="21294" y="9257"/>
                </a:lnTo>
                <a:lnTo>
                  <a:pt x="20987" y="8679"/>
                </a:lnTo>
                <a:lnTo>
                  <a:pt x="21294" y="8100"/>
                </a:lnTo>
                <a:lnTo>
                  <a:pt x="20834" y="8100"/>
                </a:lnTo>
                <a:lnTo>
                  <a:pt x="19915" y="9064"/>
                </a:lnTo>
                <a:lnTo>
                  <a:pt x="18996" y="9257"/>
                </a:lnTo>
                <a:lnTo>
                  <a:pt x="18230" y="9836"/>
                </a:lnTo>
                <a:lnTo>
                  <a:pt x="18077" y="10414"/>
                </a:lnTo>
                <a:lnTo>
                  <a:pt x="17617" y="10607"/>
                </a:lnTo>
                <a:lnTo>
                  <a:pt x="17311" y="10607"/>
                </a:lnTo>
                <a:lnTo>
                  <a:pt x="16698" y="11186"/>
                </a:lnTo>
                <a:lnTo>
                  <a:pt x="16085" y="11379"/>
                </a:lnTo>
                <a:lnTo>
                  <a:pt x="15626" y="10993"/>
                </a:lnTo>
                <a:lnTo>
                  <a:pt x="15779" y="10800"/>
                </a:lnTo>
                <a:lnTo>
                  <a:pt x="15932" y="10414"/>
                </a:lnTo>
                <a:lnTo>
                  <a:pt x="15472" y="10414"/>
                </a:lnTo>
                <a:lnTo>
                  <a:pt x="15626" y="9836"/>
                </a:lnTo>
                <a:lnTo>
                  <a:pt x="15166" y="10221"/>
                </a:lnTo>
                <a:lnTo>
                  <a:pt x="15013" y="9836"/>
                </a:lnTo>
                <a:lnTo>
                  <a:pt x="15472" y="9257"/>
                </a:lnTo>
                <a:lnTo>
                  <a:pt x="15319" y="8679"/>
                </a:lnTo>
                <a:lnTo>
                  <a:pt x="15166" y="8679"/>
                </a:lnTo>
                <a:lnTo>
                  <a:pt x="14860" y="8486"/>
                </a:lnTo>
                <a:lnTo>
                  <a:pt x="14400" y="9064"/>
                </a:lnTo>
                <a:lnTo>
                  <a:pt x="14247" y="9643"/>
                </a:lnTo>
                <a:lnTo>
                  <a:pt x="14247" y="10414"/>
                </a:lnTo>
                <a:lnTo>
                  <a:pt x="14094" y="10607"/>
                </a:lnTo>
                <a:lnTo>
                  <a:pt x="13634" y="10993"/>
                </a:lnTo>
                <a:lnTo>
                  <a:pt x="13328" y="10221"/>
                </a:lnTo>
                <a:lnTo>
                  <a:pt x="13481" y="9257"/>
                </a:lnTo>
                <a:lnTo>
                  <a:pt x="13940" y="8871"/>
                </a:lnTo>
                <a:lnTo>
                  <a:pt x="13634" y="8871"/>
                </a:lnTo>
                <a:lnTo>
                  <a:pt x="13787" y="8486"/>
                </a:lnTo>
                <a:lnTo>
                  <a:pt x="14553" y="8100"/>
                </a:lnTo>
                <a:lnTo>
                  <a:pt x="15166" y="8293"/>
                </a:lnTo>
                <a:lnTo>
                  <a:pt x="14706" y="7714"/>
                </a:lnTo>
                <a:lnTo>
                  <a:pt x="14247" y="7907"/>
                </a:lnTo>
                <a:lnTo>
                  <a:pt x="13940" y="7521"/>
                </a:lnTo>
                <a:lnTo>
                  <a:pt x="14247" y="7521"/>
                </a:lnTo>
                <a:lnTo>
                  <a:pt x="13940" y="7136"/>
                </a:lnTo>
                <a:lnTo>
                  <a:pt x="13174" y="7521"/>
                </a:lnTo>
                <a:lnTo>
                  <a:pt x="12715" y="7329"/>
                </a:lnTo>
                <a:lnTo>
                  <a:pt x="12562" y="7521"/>
                </a:lnTo>
                <a:lnTo>
                  <a:pt x="12255" y="7329"/>
                </a:lnTo>
                <a:lnTo>
                  <a:pt x="13021" y="6750"/>
                </a:lnTo>
                <a:lnTo>
                  <a:pt x="13787" y="6557"/>
                </a:lnTo>
                <a:lnTo>
                  <a:pt x="9191" y="4243"/>
                </a:lnTo>
                <a:lnTo>
                  <a:pt x="5821" y="2314"/>
                </a:lnTo>
                <a:lnTo>
                  <a:pt x="3217" y="579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20" name="Freeform 264"/>
          <p:cNvSpPr/>
          <p:nvPr/>
        </p:nvSpPr>
        <p:spPr>
          <a:xfrm>
            <a:off x="846138" y="1813322"/>
            <a:ext cx="1849438" cy="10846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217" y="579"/>
                </a:moveTo>
                <a:lnTo>
                  <a:pt x="2911" y="386"/>
                </a:lnTo>
                <a:lnTo>
                  <a:pt x="2451" y="0"/>
                </a:lnTo>
                <a:lnTo>
                  <a:pt x="2451" y="1157"/>
                </a:lnTo>
                <a:lnTo>
                  <a:pt x="1685" y="2314"/>
                </a:lnTo>
                <a:lnTo>
                  <a:pt x="1072" y="2700"/>
                </a:lnTo>
                <a:lnTo>
                  <a:pt x="919" y="3471"/>
                </a:lnTo>
                <a:lnTo>
                  <a:pt x="460" y="3857"/>
                </a:lnTo>
                <a:lnTo>
                  <a:pt x="153" y="5786"/>
                </a:lnTo>
                <a:lnTo>
                  <a:pt x="0" y="8100"/>
                </a:lnTo>
                <a:lnTo>
                  <a:pt x="766" y="9450"/>
                </a:lnTo>
                <a:lnTo>
                  <a:pt x="766" y="9836"/>
                </a:lnTo>
                <a:lnTo>
                  <a:pt x="1838" y="10800"/>
                </a:lnTo>
                <a:lnTo>
                  <a:pt x="2604" y="12536"/>
                </a:lnTo>
                <a:lnTo>
                  <a:pt x="3983" y="13307"/>
                </a:lnTo>
                <a:lnTo>
                  <a:pt x="4136" y="12921"/>
                </a:lnTo>
                <a:lnTo>
                  <a:pt x="4749" y="13307"/>
                </a:lnTo>
                <a:lnTo>
                  <a:pt x="5209" y="14079"/>
                </a:lnTo>
                <a:lnTo>
                  <a:pt x="5209" y="15043"/>
                </a:lnTo>
                <a:lnTo>
                  <a:pt x="5515" y="15621"/>
                </a:lnTo>
                <a:lnTo>
                  <a:pt x="6434" y="15621"/>
                </a:lnTo>
                <a:lnTo>
                  <a:pt x="6740" y="17550"/>
                </a:lnTo>
                <a:lnTo>
                  <a:pt x="7200" y="18514"/>
                </a:lnTo>
                <a:lnTo>
                  <a:pt x="7506" y="18707"/>
                </a:lnTo>
                <a:lnTo>
                  <a:pt x="7813" y="17357"/>
                </a:lnTo>
                <a:lnTo>
                  <a:pt x="8119" y="16971"/>
                </a:lnTo>
                <a:lnTo>
                  <a:pt x="9804" y="16971"/>
                </a:lnTo>
                <a:lnTo>
                  <a:pt x="10111" y="17164"/>
                </a:lnTo>
                <a:lnTo>
                  <a:pt x="10264" y="17357"/>
                </a:lnTo>
                <a:lnTo>
                  <a:pt x="10570" y="17164"/>
                </a:lnTo>
                <a:lnTo>
                  <a:pt x="10723" y="17550"/>
                </a:lnTo>
                <a:lnTo>
                  <a:pt x="11030" y="17743"/>
                </a:lnTo>
                <a:lnTo>
                  <a:pt x="11030" y="17936"/>
                </a:lnTo>
                <a:lnTo>
                  <a:pt x="11489" y="17743"/>
                </a:lnTo>
                <a:lnTo>
                  <a:pt x="11643" y="17936"/>
                </a:lnTo>
                <a:lnTo>
                  <a:pt x="11796" y="17936"/>
                </a:lnTo>
                <a:lnTo>
                  <a:pt x="11643" y="17357"/>
                </a:lnTo>
                <a:lnTo>
                  <a:pt x="12562" y="17550"/>
                </a:lnTo>
                <a:lnTo>
                  <a:pt x="12715" y="17357"/>
                </a:lnTo>
                <a:lnTo>
                  <a:pt x="13174" y="17550"/>
                </a:lnTo>
                <a:lnTo>
                  <a:pt x="13328" y="17936"/>
                </a:lnTo>
                <a:lnTo>
                  <a:pt x="14247" y="18321"/>
                </a:lnTo>
                <a:lnTo>
                  <a:pt x="14706" y="18707"/>
                </a:lnTo>
                <a:lnTo>
                  <a:pt x="14553" y="20057"/>
                </a:lnTo>
                <a:lnTo>
                  <a:pt x="14860" y="20250"/>
                </a:lnTo>
                <a:lnTo>
                  <a:pt x="14860" y="20829"/>
                </a:lnTo>
                <a:lnTo>
                  <a:pt x="15013" y="21407"/>
                </a:lnTo>
                <a:lnTo>
                  <a:pt x="15013" y="21600"/>
                </a:lnTo>
                <a:lnTo>
                  <a:pt x="15472" y="21214"/>
                </a:lnTo>
                <a:lnTo>
                  <a:pt x="15779" y="20443"/>
                </a:lnTo>
                <a:lnTo>
                  <a:pt x="15472" y="18129"/>
                </a:lnTo>
                <a:lnTo>
                  <a:pt x="15626" y="17164"/>
                </a:lnTo>
                <a:lnTo>
                  <a:pt x="17617" y="15814"/>
                </a:lnTo>
                <a:lnTo>
                  <a:pt x="17923" y="15043"/>
                </a:lnTo>
                <a:lnTo>
                  <a:pt x="18383" y="15043"/>
                </a:lnTo>
                <a:lnTo>
                  <a:pt x="17923" y="13886"/>
                </a:lnTo>
                <a:lnTo>
                  <a:pt x="17923" y="13500"/>
                </a:lnTo>
                <a:lnTo>
                  <a:pt x="18077" y="13886"/>
                </a:lnTo>
                <a:lnTo>
                  <a:pt x="18230" y="13693"/>
                </a:lnTo>
                <a:lnTo>
                  <a:pt x="18383" y="13114"/>
                </a:lnTo>
                <a:lnTo>
                  <a:pt x="18996" y="12536"/>
                </a:lnTo>
                <a:lnTo>
                  <a:pt x="18996" y="11957"/>
                </a:lnTo>
                <a:lnTo>
                  <a:pt x="20068" y="11571"/>
                </a:lnTo>
                <a:lnTo>
                  <a:pt x="20528" y="10993"/>
                </a:lnTo>
                <a:lnTo>
                  <a:pt x="20221" y="10993"/>
                </a:lnTo>
                <a:lnTo>
                  <a:pt x="20221" y="10800"/>
                </a:lnTo>
                <a:lnTo>
                  <a:pt x="21140" y="9643"/>
                </a:lnTo>
                <a:lnTo>
                  <a:pt x="21294" y="9643"/>
                </a:lnTo>
                <a:lnTo>
                  <a:pt x="21600" y="9257"/>
                </a:lnTo>
                <a:lnTo>
                  <a:pt x="21294" y="9257"/>
                </a:lnTo>
                <a:lnTo>
                  <a:pt x="20987" y="8679"/>
                </a:lnTo>
                <a:lnTo>
                  <a:pt x="21294" y="8100"/>
                </a:lnTo>
                <a:lnTo>
                  <a:pt x="20834" y="8100"/>
                </a:lnTo>
                <a:lnTo>
                  <a:pt x="19915" y="9064"/>
                </a:lnTo>
                <a:lnTo>
                  <a:pt x="18996" y="9257"/>
                </a:lnTo>
                <a:lnTo>
                  <a:pt x="18230" y="9836"/>
                </a:lnTo>
                <a:lnTo>
                  <a:pt x="18077" y="10414"/>
                </a:lnTo>
                <a:lnTo>
                  <a:pt x="17617" y="10607"/>
                </a:lnTo>
                <a:lnTo>
                  <a:pt x="17311" y="10607"/>
                </a:lnTo>
                <a:lnTo>
                  <a:pt x="16698" y="11186"/>
                </a:lnTo>
                <a:lnTo>
                  <a:pt x="16085" y="11379"/>
                </a:lnTo>
                <a:lnTo>
                  <a:pt x="15626" y="10993"/>
                </a:lnTo>
                <a:lnTo>
                  <a:pt x="15779" y="10800"/>
                </a:lnTo>
                <a:lnTo>
                  <a:pt x="15932" y="10414"/>
                </a:lnTo>
                <a:lnTo>
                  <a:pt x="15472" y="10414"/>
                </a:lnTo>
                <a:lnTo>
                  <a:pt x="15626" y="9836"/>
                </a:lnTo>
                <a:lnTo>
                  <a:pt x="15166" y="10221"/>
                </a:lnTo>
                <a:lnTo>
                  <a:pt x="15013" y="9836"/>
                </a:lnTo>
                <a:lnTo>
                  <a:pt x="15472" y="9257"/>
                </a:lnTo>
                <a:lnTo>
                  <a:pt x="15319" y="8679"/>
                </a:lnTo>
                <a:lnTo>
                  <a:pt x="15166" y="8679"/>
                </a:lnTo>
                <a:lnTo>
                  <a:pt x="14860" y="8486"/>
                </a:lnTo>
                <a:lnTo>
                  <a:pt x="14400" y="9064"/>
                </a:lnTo>
                <a:lnTo>
                  <a:pt x="14247" y="9643"/>
                </a:lnTo>
                <a:lnTo>
                  <a:pt x="14247" y="10414"/>
                </a:lnTo>
                <a:lnTo>
                  <a:pt x="14094" y="10607"/>
                </a:lnTo>
                <a:lnTo>
                  <a:pt x="13634" y="10993"/>
                </a:lnTo>
                <a:lnTo>
                  <a:pt x="13328" y="10221"/>
                </a:lnTo>
                <a:lnTo>
                  <a:pt x="13481" y="9257"/>
                </a:lnTo>
                <a:lnTo>
                  <a:pt x="13940" y="8871"/>
                </a:lnTo>
                <a:lnTo>
                  <a:pt x="13634" y="8871"/>
                </a:lnTo>
                <a:lnTo>
                  <a:pt x="13787" y="8486"/>
                </a:lnTo>
                <a:lnTo>
                  <a:pt x="14553" y="8100"/>
                </a:lnTo>
                <a:lnTo>
                  <a:pt x="15166" y="8293"/>
                </a:lnTo>
                <a:lnTo>
                  <a:pt x="14706" y="7714"/>
                </a:lnTo>
                <a:lnTo>
                  <a:pt x="14247" y="7907"/>
                </a:lnTo>
                <a:lnTo>
                  <a:pt x="13940" y="7521"/>
                </a:lnTo>
                <a:lnTo>
                  <a:pt x="14247" y="7521"/>
                </a:lnTo>
                <a:lnTo>
                  <a:pt x="13940" y="7136"/>
                </a:lnTo>
                <a:lnTo>
                  <a:pt x="13174" y="7521"/>
                </a:lnTo>
                <a:lnTo>
                  <a:pt x="12715" y="7329"/>
                </a:lnTo>
                <a:lnTo>
                  <a:pt x="12562" y="7521"/>
                </a:lnTo>
                <a:lnTo>
                  <a:pt x="12255" y="7329"/>
                </a:lnTo>
                <a:lnTo>
                  <a:pt x="13021" y="6750"/>
                </a:lnTo>
                <a:lnTo>
                  <a:pt x="13787" y="6557"/>
                </a:lnTo>
                <a:lnTo>
                  <a:pt x="9191" y="4243"/>
                </a:lnTo>
                <a:lnTo>
                  <a:pt x="5821" y="2314"/>
                </a:lnTo>
                <a:lnTo>
                  <a:pt x="3217" y="57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21" name="Freeform 265"/>
          <p:cNvSpPr/>
          <p:nvPr/>
        </p:nvSpPr>
        <p:spPr>
          <a:xfrm>
            <a:off x="2354263" y="3063481"/>
            <a:ext cx="169863" cy="678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15" y="0"/>
                </a:moveTo>
                <a:lnTo>
                  <a:pt x="21600" y="6171"/>
                </a:lnTo>
                <a:lnTo>
                  <a:pt x="18277" y="9257"/>
                </a:lnTo>
                <a:lnTo>
                  <a:pt x="19938" y="18514"/>
                </a:lnTo>
                <a:lnTo>
                  <a:pt x="16615" y="21600"/>
                </a:lnTo>
                <a:lnTo>
                  <a:pt x="11631" y="15429"/>
                </a:lnTo>
                <a:lnTo>
                  <a:pt x="6646" y="18514"/>
                </a:lnTo>
                <a:lnTo>
                  <a:pt x="0" y="12343"/>
                </a:lnTo>
                <a:lnTo>
                  <a:pt x="6646" y="6171"/>
                </a:lnTo>
                <a:lnTo>
                  <a:pt x="11631" y="9257"/>
                </a:lnTo>
                <a:lnTo>
                  <a:pt x="11631" y="6171"/>
                </a:lnTo>
                <a:lnTo>
                  <a:pt x="8308" y="0"/>
                </a:lnTo>
                <a:lnTo>
                  <a:pt x="16615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22" name="Freeform 266"/>
          <p:cNvSpPr/>
          <p:nvPr/>
        </p:nvSpPr>
        <p:spPr>
          <a:xfrm>
            <a:off x="2354263" y="3063481"/>
            <a:ext cx="169863" cy="678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15" y="0"/>
                </a:moveTo>
                <a:lnTo>
                  <a:pt x="21600" y="6171"/>
                </a:lnTo>
                <a:lnTo>
                  <a:pt x="18277" y="9257"/>
                </a:lnTo>
                <a:lnTo>
                  <a:pt x="19938" y="18514"/>
                </a:lnTo>
                <a:lnTo>
                  <a:pt x="16615" y="21600"/>
                </a:lnTo>
                <a:lnTo>
                  <a:pt x="11631" y="15429"/>
                </a:lnTo>
                <a:lnTo>
                  <a:pt x="6646" y="18514"/>
                </a:lnTo>
                <a:lnTo>
                  <a:pt x="0" y="12343"/>
                </a:lnTo>
                <a:lnTo>
                  <a:pt x="6646" y="6171"/>
                </a:lnTo>
                <a:lnTo>
                  <a:pt x="11631" y="9257"/>
                </a:lnTo>
                <a:lnTo>
                  <a:pt x="11631" y="6171"/>
                </a:lnTo>
                <a:lnTo>
                  <a:pt x="8308" y="0"/>
                </a:lnTo>
                <a:lnTo>
                  <a:pt x="16615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23" name="Freeform 267"/>
          <p:cNvSpPr/>
          <p:nvPr/>
        </p:nvSpPr>
        <p:spPr>
          <a:xfrm>
            <a:off x="2487615" y="3053956"/>
            <a:ext cx="155576" cy="773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700"/>
                </a:moveTo>
                <a:lnTo>
                  <a:pt x="3600" y="0"/>
                </a:lnTo>
                <a:lnTo>
                  <a:pt x="12600" y="2700"/>
                </a:lnTo>
                <a:lnTo>
                  <a:pt x="12600" y="10800"/>
                </a:lnTo>
                <a:lnTo>
                  <a:pt x="18000" y="10800"/>
                </a:lnTo>
                <a:lnTo>
                  <a:pt x="21600" y="18900"/>
                </a:lnTo>
                <a:lnTo>
                  <a:pt x="19800" y="18900"/>
                </a:lnTo>
                <a:lnTo>
                  <a:pt x="12600" y="16200"/>
                </a:lnTo>
                <a:lnTo>
                  <a:pt x="9000" y="21600"/>
                </a:lnTo>
                <a:lnTo>
                  <a:pt x="7200" y="18900"/>
                </a:lnTo>
                <a:lnTo>
                  <a:pt x="3600" y="18900"/>
                </a:lnTo>
                <a:lnTo>
                  <a:pt x="1800" y="10800"/>
                </a:lnTo>
                <a:lnTo>
                  <a:pt x="3600" y="8100"/>
                </a:lnTo>
                <a:lnTo>
                  <a:pt x="0" y="270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24" name="Freeform 268"/>
          <p:cNvSpPr/>
          <p:nvPr/>
        </p:nvSpPr>
        <p:spPr>
          <a:xfrm>
            <a:off x="885827" y="2307432"/>
            <a:ext cx="969964" cy="8239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4" y="0"/>
                </a:moveTo>
                <a:lnTo>
                  <a:pt x="584" y="508"/>
                </a:lnTo>
                <a:lnTo>
                  <a:pt x="292" y="1271"/>
                </a:lnTo>
                <a:lnTo>
                  <a:pt x="1168" y="4320"/>
                </a:lnTo>
                <a:lnTo>
                  <a:pt x="876" y="4828"/>
                </a:lnTo>
                <a:lnTo>
                  <a:pt x="0" y="4320"/>
                </a:lnTo>
                <a:lnTo>
                  <a:pt x="584" y="6099"/>
                </a:lnTo>
                <a:lnTo>
                  <a:pt x="876" y="6099"/>
                </a:lnTo>
                <a:lnTo>
                  <a:pt x="1459" y="6861"/>
                </a:lnTo>
                <a:lnTo>
                  <a:pt x="876" y="8132"/>
                </a:lnTo>
                <a:lnTo>
                  <a:pt x="2335" y="10165"/>
                </a:lnTo>
                <a:lnTo>
                  <a:pt x="2335" y="9148"/>
                </a:lnTo>
                <a:lnTo>
                  <a:pt x="2043" y="8640"/>
                </a:lnTo>
                <a:lnTo>
                  <a:pt x="2043" y="7624"/>
                </a:lnTo>
                <a:lnTo>
                  <a:pt x="1459" y="5591"/>
                </a:lnTo>
                <a:lnTo>
                  <a:pt x="2043" y="4574"/>
                </a:lnTo>
                <a:lnTo>
                  <a:pt x="1459" y="3558"/>
                </a:lnTo>
                <a:lnTo>
                  <a:pt x="1751" y="2033"/>
                </a:lnTo>
                <a:lnTo>
                  <a:pt x="2043" y="2287"/>
                </a:lnTo>
                <a:lnTo>
                  <a:pt x="2627" y="3049"/>
                </a:lnTo>
                <a:lnTo>
                  <a:pt x="3211" y="5845"/>
                </a:lnTo>
                <a:lnTo>
                  <a:pt x="3503" y="6099"/>
                </a:lnTo>
                <a:lnTo>
                  <a:pt x="3211" y="6607"/>
                </a:lnTo>
                <a:lnTo>
                  <a:pt x="3503" y="7624"/>
                </a:lnTo>
                <a:lnTo>
                  <a:pt x="4086" y="7624"/>
                </a:lnTo>
                <a:lnTo>
                  <a:pt x="3503" y="8132"/>
                </a:lnTo>
                <a:lnTo>
                  <a:pt x="4378" y="8894"/>
                </a:lnTo>
                <a:lnTo>
                  <a:pt x="5546" y="12198"/>
                </a:lnTo>
                <a:lnTo>
                  <a:pt x="4378" y="13468"/>
                </a:lnTo>
                <a:lnTo>
                  <a:pt x="5546" y="16009"/>
                </a:lnTo>
                <a:lnTo>
                  <a:pt x="7005" y="16518"/>
                </a:lnTo>
                <a:lnTo>
                  <a:pt x="8465" y="17788"/>
                </a:lnTo>
                <a:lnTo>
                  <a:pt x="11676" y="19567"/>
                </a:lnTo>
                <a:lnTo>
                  <a:pt x="13719" y="19821"/>
                </a:lnTo>
                <a:lnTo>
                  <a:pt x="14595" y="20329"/>
                </a:lnTo>
                <a:lnTo>
                  <a:pt x="15178" y="21600"/>
                </a:lnTo>
                <a:lnTo>
                  <a:pt x="15470" y="21092"/>
                </a:lnTo>
                <a:lnTo>
                  <a:pt x="17514" y="20584"/>
                </a:lnTo>
                <a:lnTo>
                  <a:pt x="16930" y="19821"/>
                </a:lnTo>
                <a:lnTo>
                  <a:pt x="17514" y="19313"/>
                </a:lnTo>
                <a:lnTo>
                  <a:pt x="18681" y="19821"/>
                </a:lnTo>
                <a:lnTo>
                  <a:pt x="19557" y="19567"/>
                </a:lnTo>
                <a:lnTo>
                  <a:pt x="20141" y="19821"/>
                </a:lnTo>
                <a:lnTo>
                  <a:pt x="20432" y="19313"/>
                </a:lnTo>
                <a:lnTo>
                  <a:pt x="20724" y="19059"/>
                </a:lnTo>
                <a:lnTo>
                  <a:pt x="21016" y="18296"/>
                </a:lnTo>
                <a:lnTo>
                  <a:pt x="21600" y="17788"/>
                </a:lnTo>
                <a:lnTo>
                  <a:pt x="21600" y="17026"/>
                </a:lnTo>
                <a:lnTo>
                  <a:pt x="20724" y="16772"/>
                </a:lnTo>
                <a:lnTo>
                  <a:pt x="18681" y="17026"/>
                </a:lnTo>
                <a:lnTo>
                  <a:pt x="18097" y="18296"/>
                </a:lnTo>
                <a:lnTo>
                  <a:pt x="17514" y="18805"/>
                </a:lnTo>
                <a:lnTo>
                  <a:pt x="16054" y="18296"/>
                </a:lnTo>
                <a:lnTo>
                  <a:pt x="14886" y="18296"/>
                </a:lnTo>
                <a:lnTo>
                  <a:pt x="12843" y="17280"/>
                </a:lnTo>
                <a:lnTo>
                  <a:pt x="12259" y="16772"/>
                </a:lnTo>
                <a:lnTo>
                  <a:pt x="12843" y="15247"/>
                </a:lnTo>
                <a:lnTo>
                  <a:pt x="11968" y="14231"/>
                </a:lnTo>
                <a:lnTo>
                  <a:pt x="12551" y="12960"/>
                </a:lnTo>
                <a:lnTo>
                  <a:pt x="13135" y="12452"/>
                </a:lnTo>
                <a:lnTo>
                  <a:pt x="13719" y="11689"/>
                </a:lnTo>
                <a:lnTo>
                  <a:pt x="12259" y="10419"/>
                </a:lnTo>
                <a:lnTo>
                  <a:pt x="11092" y="7624"/>
                </a:lnTo>
                <a:lnTo>
                  <a:pt x="9632" y="7624"/>
                </a:lnTo>
                <a:lnTo>
                  <a:pt x="9049" y="6861"/>
                </a:lnTo>
                <a:lnTo>
                  <a:pt x="9049" y="5591"/>
                </a:lnTo>
                <a:lnTo>
                  <a:pt x="8173" y="4574"/>
                </a:lnTo>
                <a:lnTo>
                  <a:pt x="6714" y="4066"/>
                </a:lnTo>
                <a:lnTo>
                  <a:pt x="6714" y="4574"/>
                </a:lnTo>
                <a:lnTo>
                  <a:pt x="4086" y="3558"/>
                </a:lnTo>
                <a:lnTo>
                  <a:pt x="2627" y="1271"/>
                </a:lnTo>
                <a:lnTo>
                  <a:pt x="584" y="0"/>
                </a:ln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25" name="Freeform 269"/>
          <p:cNvSpPr/>
          <p:nvPr/>
        </p:nvSpPr>
        <p:spPr>
          <a:xfrm>
            <a:off x="900112" y="2301479"/>
            <a:ext cx="969963" cy="8239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4" y="0"/>
                </a:moveTo>
                <a:lnTo>
                  <a:pt x="584" y="508"/>
                </a:lnTo>
                <a:lnTo>
                  <a:pt x="292" y="1271"/>
                </a:lnTo>
                <a:lnTo>
                  <a:pt x="1168" y="4320"/>
                </a:lnTo>
                <a:lnTo>
                  <a:pt x="876" y="4828"/>
                </a:lnTo>
                <a:lnTo>
                  <a:pt x="0" y="4320"/>
                </a:lnTo>
                <a:lnTo>
                  <a:pt x="584" y="6099"/>
                </a:lnTo>
                <a:lnTo>
                  <a:pt x="876" y="6099"/>
                </a:lnTo>
                <a:lnTo>
                  <a:pt x="1459" y="6861"/>
                </a:lnTo>
                <a:lnTo>
                  <a:pt x="876" y="8132"/>
                </a:lnTo>
                <a:lnTo>
                  <a:pt x="2335" y="10165"/>
                </a:lnTo>
                <a:lnTo>
                  <a:pt x="2335" y="9148"/>
                </a:lnTo>
                <a:lnTo>
                  <a:pt x="2043" y="8640"/>
                </a:lnTo>
                <a:lnTo>
                  <a:pt x="2043" y="7624"/>
                </a:lnTo>
                <a:lnTo>
                  <a:pt x="1459" y="5591"/>
                </a:lnTo>
                <a:lnTo>
                  <a:pt x="2043" y="4574"/>
                </a:lnTo>
                <a:lnTo>
                  <a:pt x="1459" y="3558"/>
                </a:lnTo>
                <a:lnTo>
                  <a:pt x="1751" y="2033"/>
                </a:lnTo>
                <a:lnTo>
                  <a:pt x="2043" y="2287"/>
                </a:lnTo>
                <a:lnTo>
                  <a:pt x="2627" y="3049"/>
                </a:lnTo>
                <a:lnTo>
                  <a:pt x="3211" y="5845"/>
                </a:lnTo>
                <a:lnTo>
                  <a:pt x="3503" y="6099"/>
                </a:lnTo>
                <a:lnTo>
                  <a:pt x="3211" y="6607"/>
                </a:lnTo>
                <a:lnTo>
                  <a:pt x="3503" y="7624"/>
                </a:lnTo>
                <a:lnTo>
                  <a:pt x="4086" y="7624"/>
                </a:lnTo>
                <a:lnTo>
                  <a:pt x="3503" y="8132"/>
                </a:lnTo>
                <a:lnTo>
                  <a:pt x="4378" y="8894"/>
                </a:lnTo>
                <a:lnTo>
                  <a:pt x="5546" y="12198"/>
                </a:lnTo>
                <a:lnTo>
                  <a:pt x="4378" y="13468"/>
                </a:lnTo>
                <a:lnTo>
                  <a:pt x="5546" y="16009"/>
                </a:lnTo>
                <a:lnTo>
                  <a:pt x="7005" y="16518"/>
                </a:lnTo>
                <a:lnTo>
                  <a:pt x="8465" y="17788"/>
                </a:lnTo>
                <a:lnTo>
                  <a:pt x="11676" y="19567"/>
                </a:lnTo>
                <a:lnTo>
                  <a:pt x="13719" y="19821"/>
                </a:lnTo>
                <a:lnTo>
                  <a:pt x="14595" y="20329"/>
                </a:lnTo>
                <a:lnTo>
                  <a:pt x="15178" y="21600"/>
                </a:lnTo>
                <a:lnTo>
                  <a:pt x="15470" y="21092"/>
                </a:lnTo>
                <a:lnTo>
                  <a:pt x="17514" y="20584"/>
                </a:lnTo>
                <a:lnTo>
                  <a:pt x="16930" y="19821"/>
                </a:lnTo>
                <a:lnTo>
                  <a:pt x="17514" y="19313"/>
                </a:lnTo>
                <a:lnTo>
                  <a:pt x="18681" y="19821"/>
                </a:lnTo>
                <a:lnTo>
                  <a:pt x="19557" y="19567"/>
                </a:lnTo>
                <a:lnTo>
                  <a:pt x="20141" y="19821"/>
                </a:lnTo>
                <a:lnTo>
                  <a:pt x="20432" y="19313"/>
                </a:lnTo>
                <a:lnTo>
                  <a:pt x="20724" y="19059"/>
                </a:lnTo>
                <a:lnTo>
                  <a:pt x="21016" y="18296"/>
                </a:lnTo>
                <a:lnTo>
                  <a:pt x="21600" y="17788"/>
                </a:lnTo>
                <a:lnTo>
                  <a:pt x="21600" y="17026"/>
                </a:lnTo>
                <a:lnTo>
                  <a:pt x="20724" y="16772"/>
                </a:lnTo>
                <a:lnTo>
                  <a:pt x="18681" y="17026"/>
                </a:lnTo>
                <a:lnTo>
                  <a:pt x="18097" y="18296"/>
                </a:lnTo>
                <a:lnTo>
                  <a:pt x="17514" y="18805"/>
                </a:lnTo>
                <a:lnTo>
                  <a:pt x="16054" y="18296"/>
                </a:lnTo>
                <a:lnTo>
                  <a:pt x="14886" y="18296"/>
                </a:lnTo>
                <a:lnTo>
                  <a:pt x="12843" y="17280"/>
                </a:lnTo>
                <a:lnTo>
                  <a:pt x="12259" y="16772"/>
                </a:lnTo>
                <a:lnTo>
                  <a:pt x="12843" y="15247"/>
                </a:lnTo>
                <a:lnTo>
                  <a:pt x="11968" y="14231"/>
                </a:lnTo>
                <a:lnTo>
                  <a:pt x="12551" y="12960"/>
                </a:lnTo>
                <a:lnTo>
                  <a:pt x="13135" y="12452"/>
                </a:lnTo>
                <a:lnTo>
                  <a:pt x="13719" y="11689"/>
                </a:lnTo>
                <a:lnTo>
                  <a:pt x="12259" y="10419"/>
                </a:lnTo>
                <a:lnTo>
                  <a:pt x="11092" y="7624"/>
                </a:lnTo>
                <a:lnTo>
                  <a:pt x="9632" y="7624"/>
                </a:lnTo>
                <a:lnTo>
                  <a:pt x="9049" y="6861"/>
                </a:lnTo>
                <a:lnTo>
                  <a:pt x="9049" y="5591"/>
                </a:lnTo>
                <a:lnTo>
                  <a:pt x="8173" y="4574"/>
                </a:lnTo>
                <a:lnTo>
                  <a:pt x="6714" y="4066"/>
                </a:lnTo>
                <a:lnTo>
                  <a:pt x="6714" y="4574"/>
                </a:lnTo>
                <a:lnTo>
                  <a:pt x="4086" y="3558"/>
                </a:lnTo>
                <a:lnTo>
                  <a:pt x="2627" y="1271"/>
                </a:lnTo>
                <a:lnTo>
                  <a:pt x="584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26" name="Freeform 270"/>
          <p:cNvSpPr/>
          <p:nvPr/>
        </p:nvSpPr>
        <p:spPr>
          <a:xfrm>
            <a:off x="1778001" y="3170637"/>
            <a:ext cx="195264" cy="134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760" y="20057"/>
                </a:moveTo>
                <a:lnTo>
                  <a:pt x="10080" y="21600"/>
                </a:lnTo>
                <a:lnTo>
                  <a:pt x="11520" y="20057"/>
                </a:lnTo>
                <a:lnTo>
                  <a:pt x="14400" y="20057"/>
                </a:lnTo>
                <a:lnTo>
                  <a:pt x="14400" y="16971"/>
                </a:lnTo>
                <a:lnTo>
                  <a:pt x="21600" y="6171"/>
                </a:lnTo>
                <a:lnTo>
                  <a:pt x="21600" y="3086"/>
                </a:lnTo>
                <a:lnTo>
                  <a:pt x="17280" y="0"/>
                </a:lnTo>
                <a:lnTo>
                  <a:pt x="8640" y="6171"/>
                </a:lnTo>
                <a:lnTo>
                  <a:pt x="5760" y="6171"/>
                </a:lnTo>
                <a:lnTo>
                  <a:pt x="0" y="7714"/>
                </a:lnTo>
                <a:lnTo>
                  <a:pt x="4320" y="16971"/>
                </a:lnTo>
                <a:lnTo>
                  <a:pt x="5760" y="18514"/>
                </a:lnTo>
                <a:lnTo>
                  <a:pt x="5760" y="20057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27" name="Freeform 271"/>
          <p:cNvSpPr/>
          <p:nvPr/>
        </p:nvSpPr>
        <p:spPr>
          <a:xfrm>
            <a:off x="1778001" y="3170637"/>
            <a:ext cx="195264" cy="134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760" y="20057"/>
                </a:moveTo>
                <a:lnTo>
                  <a:pt x="10080" y="21600"/>
                </a:lnTo>
                <a:lnTo>
                  <a:pt x="11520" y="20057"/>
                </a:lnTo>
                <a:lnTo>
                  <a:pt x="14400" y="20057"/>
                </a:lnTo>
                <a:lnTo>
                  <a:pt x="14400" y="16971"/>
                </a:lnTo>
                <a:lnTo>
                  <a:pt x="21600" y="6171"/>
                </a:lnTo>
                <a:lnTo>
                  <a:pt x="21600" y="3086"/>
                </a:lnTo>
                <a:lnTo>
                  <a:pt x="17280" y="0"/>
                </a:lnTo>
                <a:lnTo>
                  <a:pt x="8640" y="6171"/>
                </a:lnTo>
                <a:lnTo>
                  <a:pt x="5760" y="6171"/>
                </a:lnTo>
                <a:lnTo>
                  <a:pt x="0" y="7714"/>
                </a:lnTo>
                <a:lnTo>
                  <a:pt x="4320" y="16971"/>
                </a:lnTo>
                <a:lnTo>
                  <a:pt x="5760" y="18514"/>
                </a:lnTo>
                <a:lnTo>
                  <a:pt x="5760" y="20057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28" name="Freeform 272"/>
          <p:cNvSpPr/>
          <p:nvPr/>
        </p:nvSpPr>
        <p:spPr>
          <a:xfrm>
            <a:off x="1831975" y="3295651"/>
            <a:ext cx="103188" cy="964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8100" y="2160"/>
                </a:lnTo>
                <a:lnTo>
                  <a:pt x="10800" y="0"/>
                </a:lnTo>
                <a:lnTo>
                  <a:pt x="16200" y="2160"/>
                </a:lnTo>
                <a:lnTo>
                  <a:pt x="13500" y="10800"/>
                </a:lnTo>
                <a:lnTo>
                  <a:pt x="21600" y="15120"/>
                </a:lnTo>
                <a:lnTo>
                  <a:pt x="21600" y="21600"/>
                </a:lnTo>
                <a:lnTo>
                  <a:pt x="18900" y="2160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29" name="Freeform 273"/>
          <p:cNvSpPr/>
          <p:nvPr/>
        </p:nvSpPr>
        <p:spPr>
          <a:xfrm>
            <a:off x="1831975" y="3295651"/>
            <a:ext cx="103188" cy="964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8100" y="2160"/>
                </a:lnTo>
                <a:lnTo>
                  <a:pt x="10800" y="0"/>
                </a:lnTo>
                <a:lnTo>
                  <a:pt x="16200" y="2160"/>
                </a:lnTo>
                <a:lnTo>
                  <a:pt x="13500" y="10800"/>
                </a:lnTo>
                <a:lnTo>
                  <a:pt x="21600" y="15120"/>
                </a:lnTo>
                <a:lnTo>
                  <a:pt x="21600" y="21600"/>
                </a:lnTo>
                <a:lnTo>
                  <a:pt x="18900" y="2160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30" name="Freeform 274"/>
          <p:cNvSpPr/>
          <p:nvPr/>
        </p:nvSpPr>
        <p:spPr>
          <a:xfrm>
            <a:off x="1935165" y="3363517"/>
            <a:ext cx="249238" cy="96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4547" y="4320"/>
                </a:lnTo>
                <a:lnTo>
                  <a:pt x="13642" y="0"/>
                </a:lnTo>
                <a:lnTo>
                  <a:pt x="20463" y="8640"/>
                </a:lnTo>
                <a:lnTo>
                  <a:pt x="21600" y="19440"/>
                </a:lnTo>
                <a:lnTo>
                  <a:pt x="19326" y="21600"/>
                </a:lnTo>
                <a:lnTo>
                  <a:pt x="14779" y="15120"/>
                </a:lnTo>
                <a:lnTo>
                  <a:pt x="17053" y="10800"/>
                </a:lnTo>
                <a:lnTo>
                  <a:pt x="13642" y="6480"/>
                </a:lnTo>
                <a:lnTo>
                  <a:pt x="11368" y="8640"/>
                </a:lnTo>
                <a:lnTo>
                  <a:pt x="7958" y="8640"/>
                </a:lnTo>
                <a:lnTo>
                  <a:pt x="11368" y="12960"/>
                </a:lnTo>
                <a:lnTo>
                  <a:pt x="7958" y="15120"/>
                </a:lnTo>
                <a:lnTo>
                  <a:pt x="0" y="6480"/>
                </a:lnTo>
                <a:lnTo>
                  <a:pt x="0" y="0"/>
                </a:lnTo>
                <a:close/>
              </a:path>
            </a:pathLst>
          </a:custGeom>
          <a:solidFill>
            <a:srgbClr val="91979F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31" name="Freeform 275"/>
          <p:cNvSpPr/>
          <p:nvPr/>
        </p:nvSpPr>
        <p:spPr>
          <a:xfrm>
            <a:off x="1935165" y="3363517"/>
            <a:ext cx="249238" cy="96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4547" y="4320"/>
                </a:lnTo>
                <a:lnTo>
                  <a:pt x="13642" y="0"/>
                </a:lnTo>
                <a:lnTo>
                  <a:pt x="20463" y="8640"/>
                </a:lnTo>
                <a:lnTo>
                  <a:pt x="21600" y="19440"/>
                </a:lnTo>
                <a:lnTo>
                  <a:pt x="19326" y="21600"/>
                </a:lnTo>
                <a:lnTo>
                  <a:pt x="14779" y="15120"/>
                </a:lnTo>
                <a:lnTo>
                  <a:pt x="17053" y="10800"/>
                </a:lnTo>
                <a:lnTo>
                  <a:pt x="13642" y="6480"/>
                </a:lnTo>
                <a:lnTo>
                  <a:pt x="11368" y="8640"/>
                </a:lnTo>
                <a:lnTo>
                  <a:pt x="7958" y="8640"/>
                </a:lnTo>
                <a:lnTo>
                  <a:pt x="11368" y="12960"/>
                </a:lnTo>
                <a:lnTo>
                  <a:pt x="7958" y="15120"/>
                </a:lnTo>
                <a:lnTo>
                  <a:pt x="0" y="648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32" name="Freeform 276"/>
          <p:cNvSpPr/>
          <p:nvPr/>
        </p:nvSpPr>
        <p:spPr>
          <a:xfrm>
            <a:off x="3613151" y="2869407"/>
            <a:ext cx="288926" cy="1547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0"/>
                </a:moveTo>
                <a:lnTo>
                  <a:pt x="21600" y="0"/>
                </a:lnTo>
                <a:lnTo>
                  <a:pt x="20618" y="2700"/>
                </a:lnTo>
                <a:lnTo>
                  <a:pt x="13745" y="4050"/>
                </a:lnTo>
                <a:lnTo>
                  <a:pt x="12764" y="12150"/>
                </a:lnTo>
                <a:lnTo>
                  <a:pt x="8836" y="13500"/>
                </a:lnTo>
                <a:lnTo>
                  <a:pt x="8836" y="20250"/>
                </a:lnTo>
                <a:lnTo>
                  <a:pt x="0" y="21600"/>
                </a:lnTo>
                <a:lnTo>
                  <a:pt x="0" y="20250"/>
                </a:lnTo>
                <a:lnTo>
                  <a:pt x="7855" y="4050"/>
                </a:lnTo>
                <a:lnTo>
                  <a:pt x="11782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33" name="Freeform 277"/>
          <p:cNvSpPr/>
          <p:nvPr/>
        </p:nvSpPr>
        <p:spPr>
          <a:xfrm>
            <a:off x="3613151" y="2869407"/>
            <a:ext cx="288926" cy="1547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0"/>
                </a:moveTo>
                <a:lnTo>
                  <a:pt x="21600" y="0"/>
                </a:lnTo>
                <a:lnTo>
                  <a:pt x="20618" y="2700"/>
                </a:lnTo>
                <a:lnTo>
                  <a:pt x="13745" y="4050"/>
                </a:lnTo>
                <a:lnTo>
                  <a:pt x="12764" y="12150"/>
                </a:lnTo>
                <a:lnTo>
                  <a:pt x="8836" y="13500"/>
                </a:lnTo>
                <a:lnTo>
                  <a:pt x="8836" y="20250"/>
                </a:lnTo>
                <a:lnTo>
                  <a:pt x="0" y="21600"/>
                </a:lnTo>
                <a:lnTo>
                  <a:pt x="0" y="20250"/>
                </a:lnTo>
                <a:lnTo>
                  <a:pt x="7855" y="4050"/>
                </a:lnTo>
                <a:lnTo>
                  <a:pt x="11782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34" name="Freeform 278"/>
          <p:cNvSpPr/>
          <p:nvPr/>
        </p:nvSpPr>
        <p:spPr>
          <a:xfrm>
            <a:off x="3770314" y="2646760"/>
            <a:ext cx="395288" cy="2226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7200" y="15026"/>
                </a:lnTo>
                <a:lnTo>
                  <a:pt x="7200" y="12209"/>
                </a:lnTo>
                <a:lnTo>
                  <a:pt x="10080" y="7513"/>
                </a:lnTo>
                <a:lnTo>
                  <a:pt x="14400" y="3757"/>
                </a:lnTo>
                <a:lnTo>
                  <a:pt x="15840" y="0"/>
                </a:lnTo>
                <a:lnTo>
                  <a:pt x="19440" y="2817"/>
                </a:lnTo>
                <a:lnTo>
                  <a:pt x="21600" y="2817"/>
                </a:lnTo>
                <a:lnTo>
                  <a:pt x="21600" y="8452"/>
                </a:lnTo>
                <a:lnTo>
                  <a:pt x="19440" y="9391"/>
                </a:lnTo>
                <a:lnTo>
                  <a:pt x="14400" y="15026"/>
                </a:lnTo>
                <a:lnTo>
                  <a:pt x="9360" y="16904"/>
                </a:lnTo>
                <a:lnTo>
                  <a:pt x="72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91979F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35" name="Freeform 279"/>
          <p:cNvSpPr/>
          <p:nvPr/>
        </p:nvSpPr>
        <p:spPr>
          <a:xfrm>
            <a:off x="3770314" y="2646760"/>
            <a:ext cx="395288" cy="2226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7200" y="15026"/>
                </a:lnTo>
                <a:lnTo>
                  <a:pt x="7200" y="12209"/>
                </a:lnTo>
                <a:lnTo>
                  <a:pt x="10080" y="7513"/>
                </a:lnTo>
                <a:lnTo>
                  <a:pt x="14400" y="3757"/>
                </a:lnTo>
                <a:lnTo>
                  <a:pt x="15840" y="0"/>
                </a:lnTo>
                <a:lnTo>
                  <a:pt x="19440" y="2817"/>
                </a:lnTo>
                <a:lnTo>
                  <a:pt x="21600" y="2817"/>
                </a:lnTo>
                <a:lnTo>
                  <a:pt x="21600" y="8452"/>
                </a:lnTo>
                <a:lnTo>
                  <a:pt x="19440" y="9391"/>
                </a:lnTo>
                <a:lnTo>
                  <a:pt x="14400" y="15026"/>
                </a:lnTo>
                <a:lnTo>
                  <a:pt x="9360" y="16904"/>
                </a:lnTo>
                <a:lnTo>
                  <a:pt x="72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36" name="Freeform 280"/>
          <p:cNvSpPr/>
          <p:nvPr/>
        </p:nvSpPr>
        <p:spPr>
          <a:xfrm>
            <a:off x="3600450" y="2869407"/>
            <a:ext cx="407988" cy="3107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26" y="0"/>
                </a:moveTo>
                <a:lnTo>
                  <a:pt x="21600" y="4050"/>
                </a:lnTo>
                <a:lnTo>
                  <a:pt x="18813" y="3375"/>
                </a:lnTo>
                <a:lnTo>
                  <a:pt x="17419" y="17550"/>
                </a:lnTo>
                <a:lnTo>
                  <a:pt x="19510" y="17550"/>
                </a:lnTo>
                <a:lnTo>
                  <a:pt x="18813" y="19575"/>
                </a:lnTo>
                <a:lnTo>
                  <a:pt x="13239" y="20250"/>
                </a:lnTo>
                <a:lnTo>
                  <a:pt x="12542" y="18900"/>
                </a:lnTo>
                <a:lnTo>
                  <a:pt x="11845" y="20925"/>
                </a:lnTo>
                <a:lnTo>
                  <a:pt x="9058" y="20925"/>
                </a:lnTo>
                <a:lnTo>
                  <a:pt x="9058" y="19575"/>
                </a:lnTo>
                <a:lnTo>
                  <a:pt x="8361" y="21600"/>
                </a:lnTo>
                <a:lnTo>
                  <a:pt x="6968" y="21600"/>
                </a:lnTo>
                <a:lnTo>
                  <a:pt x="3484" y="18225"/>
                </a:lnTo>
                <a:lnTo>
                  <a:pt x="2090" y="19575"/>
                </a:lnTo>
                <a:lnTo>
                  <a:pt x="0" y="19575"/>
                </a:lnTo>
                <a:lnTo>
                  <a:pt x="697" y="17550"/>
                </a:lnTo>
                <a:lnTo>
                  <a:pt x="697" y="13500"/>
                </a:lnTo>
                <a:lnTo>
                  <a:pt x="1394" y="12150"/>
                </a:lnTo>
                <a:lnTo>
                  <a:pt x="697" y="10800"/>
                </a:lnTo>
                <a:lnTo>
                  <a:pt x="6968" y="10125"/>
                </a:lnTo>
                <a:lnTo>
                  <a:pt x="6968" y="6750"/>
                </a:lnTo>
                <a:lnTo>
                  <a:pt x="9755" y="6075"/>
                </a:lnTo>
                <a:lnTo>
                  <a:pt x="10452" y="2025"/>
                </a:lnTo>
                <a:lnTo>
                  <a:pt x="15329" y="1350"/>
                </a:lnTo>
                <a:lnTo>
                  <a:pt x="16026" y="0"/>
                </a:lnTo>
                <a:close/>
              </a:path>
            </a:pathLst>
          </a:custGeom>
          <a:solidFill>
            <a:srgbClr val="91979F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37" name="Freeform 281"/>
          <p:cNvSpPr/>
          <p:nvPr/>
        </p:nvSpPr>
        <p:spPr>
          <a:xfrm>
            <a:off x="3600450" y="2869407"/>
            <a:ext cx="407988" cy="3107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26" y="0"/>
                </a:moveTo>
                <a:lnTo>
                  <a:pt x="21600" y="4050"/>
                </a:lnTo>
                <a:lnTo>
                  <a:pt x="18813" y="3375"/>
                </a:lnTo>
                <a:lnTo>
                  <a:pt x="17419" y="17550"/>
                </a:lnTo>
                <a:lnTo>
                  <a:pt x="19510" y="17550"/>
                </a:lnTo>
                <a:lnTo>
                  <a:pt x="18813" y="19575"/>
                </a:lnTo>
                <a:lnTo>
                  <a:pt x="13239" y="20250"/>
                </a:lnTo>
                <a:lnTo>
                  <a:pt x="12542" y="18900"/>
                </a:lnTo>
                <a:lnTo>
                  <a:pt x="11845" y="20925"/>
                </a:lnTo>
                <a:lnTo>
                  <a:pt x="9058" y="20925"/>
                </a:lnTo>
                <a:lnTo>
                  <a:pt x="9058" y="19575"/>
                </a:lnTo>
                <a:lnTo>
                  <a:pt x="8361" y="21600"/>
                </a:lnTo>
                <a:lnTo>
                  <a:pt x="6968" y="21600"/>
                </a:lnTo>
                <a:lnTo>
                  <a:pt x="3484" y="18225"/>
                </a:lnTo>
                <a:lnTo>
                  <a:pt x="2090" y="19575"/>
                </a:lnTo>
                <a:lnTo>
                  <a:pt x="0" y="19575"/>
                </a:lnTo>
                <a:lnTo>
                  <a:pt x="697" y="17550"/>
                </a:lnTo>
                <a:lnTo>
                  <a:pt x="697" y="13500"/>
                </a:lnTo>
                <a:lnTo>
                  <a:pt x="1394" y="12150"/>
                </a:lnTo>
                <a:lnTo>
                  <a:pt x="697" y="10800"/>
                </a:lnTo>
                <a:lnTo>
                  <a:pt x="6968" y="10125"/>
                </a:lnTo>
                <a:lnTo>
                  <a:pt x="6968" y="6750"/>
                </a:lnTo>
                <a:lnTo>
                  <a:pt x="9755" y="6075"/>
                </a:lnTo>
                <a:lnTo>
                  <a:pt x="10452" y="2025"/>
                </a:lnTo>
                <a:lnTo>
                  <a:pt x="15329" y="1350"/>
                </a:lnTo>
                <a:lnTo>
                  <a:pt x="16026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38" name="Freeform 282"/>
          <p:cNvSpPr/>
          <p:nvPr/>
        </p:nvSpPr>
        <p:spPr>
          <a:xfrm>
            <a:off x="3902076" y="2618185"/>
            <a:ext cx="590551" cy="4548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949"/>
                </a:moveTo>
                <a:lnTo>
                  <a:pt x="11040" y="19762"/>
                </a:lnTo>
                <a:lnTo>
                  <a:pt x="12000" y="20221"/>
                </a:lnTo>
                <a:lnTo>
                  <a:pt x="12000" y="21140"/>
                </a:lnTo>
                <a:lnTo>
                  <a:pt x="12960" y="21600"/>
                </a:lnTo>
                <a:lnTo>
                  <a:pt x="21600" y="16545"/>
                </a:lnTo>
                <a:lnTo>
                  <a:pt x="20160" y="15626"/>
                </a:lnTo>
                <a:lnTo>
                  <a:pt x="19200" y="12868"/>
                </a:lnTo>
                <a:lnTo>
                  <a:pt x="20160" y="11489"/>
                </a:lnTo>
                <a:lnTo>
                  <a:pt x="19680" y="8272"/>
                </a:lnTo>
                <a:lnTo>
                  <a:pt x="20160" y="7813"/>
                </a:lnTo>
                <a:lnTo>
                  <a:pt x="18240" y="3677"/>
                </a:lnTo>
                <a:lnTo>
                  <a:pt x="19200" y="2757"/>
                </a:lnTo>
                <a:lnTo>
                  <a:pt x="19680" y="0"/>
                </a:lnTo>
                <a:lnTo>
                  <a:pt x="16320" y="460"/>
                </a:lnTo>
                <a:lnTo>
                  <a:pt x="14400" y="460"/>
                </a:lnTo>
                <a:lnTo>
                  <a:pt x="9600" y="2298"/>
                </a:lnTo>
                <a:lnTo>
                  <a:pt x="9600" y="5515"/>
                </a:lnTo>
                <a:lnTo>
                  <a:pt x="8160" y="5974"/>
                </a:lnTo>
                <a:lnTo>
                  <a:pt x="4800" y="8732"/>
                </a:lnTo>
                <a:lnTo>
                  <a:pt x="1440" y="9651"/>
                </a:lnTo>
                <a:lnTo>
                  <a:pt x="0" y="11949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39" name="Freeform 283"/>
          <p:cNvSpPr/>
          <p:nvPr/>
        </p:nvSpPr>
        <p:spPr>
          <a:xfrm>
            <a:off x="3902076" y="2618185"/>
            <a:ext cx="590551" cy="4548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949"/>
                </a:moveTo>
                <a:lnTo>
                  <a:pt x="11040" y="19762"/>
                </a:lnTo>
                <a:lnTo>
                  <a:pt x="12000" y="20221"/>
                </a:lnTo>
                <a:lnTo>
                  <a:pt x="12000" y="21140"/>
                </a:lnTo>
                <a:lnTo>
                  <a:pt x="12960" y="21600"/>
                </a:lnTo>
                <a:lnTo>
                  <a:pt x="21600" y="16545"/>
                </a:lnTo>
                <a:lnTo>
                  <a:pt x="20160" y="15626"/>
                </a:lnTo>
                <a:lnTo>
                  <a:pt x="19200" y="12868"/>
                </a:lnTo>
                <a:lnTo>
                  <a:pt x="20160" y="11489"/>
                </a:lnTo>
                <a:lnTo>
                  <a:pt x="19680" y="8272"/>
                </a:lnTo>
                <a:lnTo>
                  <a:pt x="20160" y="7813"/>
                </a:lnTo>
                <a:lnTo>
                  <a:pt x="18240" y="3677"/>
                </a:lnTo>
                <a:lnTo>
                  <a:pt x="19200" y="2757"/>
                </a:lnTo>
                <a:lnTo>
                  <a:pt x="19680" y="0"/>
                </a:lnTo>
                <a:lnTo>
                  <a:pt x="16320" y="460"/>
                </a:lnTo>
                <a:lnTo>
                  <a:pt x="14400" y="460"/>
                </a:lnTo>
                <a:lnTo>
                  <a:pt x="9600" y="2298"/>
                </a:lnTo>
                <a:lnTo>
                  <a:pt x="9600" y="5515"/>
                </a:lnTo>
                <a:lnTo>
                  <a:pt x="8160" y="5974"/>
                </a:lnTo>
                <a:lnTo>
                  <a:pt x="4800" y="8732"/>
                </a:lnTo>
                <a:lnTo>
                  <a:pt x="1440" y="9651"/>
                </a:lnTo>
                <a:lnTo>
                  <a:pt x="0" y="11949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40" name="Freeform 284"/>
          <p:cNvSpPr/>
          <p:nvPr/>
        </p:nvSpPr>
        <p:spPr>
          <a:xfrm>
            <a:off x="3575050" y="3238501"/>
            <a:ext cx="103188" cy="36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5400"/>
                </a:lnTo>
                <a:lnTo>
                  <a:pt x="10800" y="10800"/>
                </a:lnTo>
                <a:lnTo>
                  <a:pt x="1080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91979F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41" name="Freeform 285"/>
          <p:cNvSpPr/>
          <p:nvPr/>
        </p:nvSpPr>
        <p:spPr>
          <a:xfrm>
            <a:off x="3575050" y="3238501"/>
            <a:ext cx="103188" cy="36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5400"/>
                </a:lnTo>
                <a:lnTo>
                  <a:pt x="10800" y="10800"/>
                </a:lnTo>
                <a:lnTo>
                  <a:pt x="1080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42" name="Freeform 286"/>
          <p:cNvSpPr/>
          <p:nvPr/>
        </p:nvSpPr>
        <p:spPr>
          <a:xfrm>
            <a:off x="3560762" y="3131346"/>
            <a:ext cx="169863" cy="1071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3745"/>
                </a:moveTo>
                <a:lnTo>
                  <a:pt x="0" y="9818"/>
                </a:lnTo>
                <a:lnTo>
                  <a:pt x="4985" y="1964"/>
                </a:lnTo>
                <a:lnTo>
                  <a:pt x="8308" y="3927"/>
                </a:lnTo>
                <a:lnTo>
                  <a:pt x="13292" y="0"/>
                </a:lnTo>
                <a:lnTo>
                  <a:pt x="21600" y="9818"/>
                </a:lnTo>
                <a:lnTo>
                  <a:pt x="19938" y="21600"/>
                </a:lnTo>
                <a:lnTo>
                  <a:pt x="1662" y="21600"/>
                </a:lnTo>
                <a:lnTo>
                  <a:pt x="1662" y="19636"/>
                </a:lnTo>
                <a:lnTo>
                  <a:pt x="16615" y="13745"/>
                </a:lnTo>
                <a:lnTo>
                  <a:pt x="0" y="13745"/>
                </a:lnTo>
                <a:close/>
              </a:path>
            </a:pathLst>
          </a:custGeom>
          <a:solidFill>
            <a:srgbClr val="91979F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43" name="Freeform 287"/>
          <p:cNvSpPr/>
          <p:nvPr/>
        </p:nvSpPr>
        <p:spPr>
          <a:xfrm>
            <a:off x="3560762" y="3131346"/>
            <a:ext cx="169863" cy="1071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3745"/>
                </a:moveTo>
                <a:lnTo>
                  <a:pt x="0" y="9818"/>
                </a:lnTo>
                <a:lnTo>
                  <a:pt x="4985" y="1964"/>
                </a:lnTo>
                <a:lnTo>
                  <a:pt x="8308" y="3927"/>
                </a:lnTo>
                <a:lnTo>
                  <a:pt x="13292" y="0"/>
                </a:lnTo>
                <a:lnTo>
                  <a:pt x="21600" y="9818"/>
                </a:lnTo>
                <a:lnTo>
                  <a:pt x="19938" y="21600"/>
                </a:lnTo>
                <a:lnTo>
                  <a:pt x="1662" y="21600"/>
                </a:lnTo>
                <a:lnTo>
                  <a:pt x="1662" y="19636"/>
                </a:lnTo>
                <a:lnTo>
                  <a:pt x="16615" y="13745"/>
                </a:lnTo>
                <a:lnTo>
                  <a:pt x="0" y="13745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44" name="Freeform 288"/>
          <p:cNvSpPr/>
          <p:nvPr/>
        </p:nvSpPr>
        <p:spPr>
          <a:xfrm>
            <a:off x="3560764" y="3199212"/>
            <a:ext cx="131763" cy="29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45" name="Freeform 289"/>
          <p:cNvSpPr/>
          <p:nvPr/>
        </p:nvSpPr>
        <p:spPr>
          <a:xfrm>
            <a:off x="3560764" y="3181350"/>
            <a:ext cx="131763" cy="28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46" name="Freeform 290"/>
          <p:cNvSpPr/>
          <p:nvPr/>
        </p:nvSpPr>
        <p:spPr>
          <a:xfrm>
            <a:off x="3717926" y="2900363"/>
            <a:ext cx="539751" cy="3667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8758"/>
                </a:moveTo>
                <a:lnTo>
                  <a:pt x="0" y="19326"/>
                </a:lnTo>
                <a:lnTo>
                  <a:pt x="4215" y="19326"/>
                </a:lnTo>
                <a:lnTo>
                  <a:pt x="4741" y="21032"/>
                </a:lnTo>
                <a:lnTo>
                  <a:pt x="5268" y="21032"/>
                </a:lnTo>
                <a:lnTo>
                  <a:pt x="5795" y="21600"/>
                </a:lnTo>
                <a:lnTo>
                  <a:pt x="7902" y="21032"/>
                </a:lnTo>
                <a:lnTo>
                  <a:pt x="10537" y="18189"/>
                </a:lnTo>
                <a:lnTo>
                  <a:pt x="12117" y="17621"/>
                </a:lnTo>
                <a:lnTo>
                  <a:pt x="12644" y="16484"/>
                </a:lnTo>
                <a:lnTo>
                  <a:pt x="16859" y="14779"/>
                </a:lnTo>
                <a:lnTo>
                  <a:pt x="20020" y="13074"/>
                </a:lnTo>
                <a:lnTo>
                  <a:pt x="21600" y="9095"/>
                </a:lnTo>
                <a:lnTo>
                  <a:pt x="20546" y="7958"/>
                </a:lnTo>
                <a:lnTo>
                  <a:pt x="20546" y="7389"/>
                </a:lnTo>
                <a:lnTo>
                  <a:pt x="11590" y="0"/>
                </a:lnTo>
                <a:lnTo>
                  <a:pt x="9483" y="0"/>
                </a:lnTo>
                <a:lnTo>
                  <a:pt x="8429" y="11937"/>
                </a:lnTo>
                <a:lnTo>
                  <a:pt x="10010" y="11937"/>
                </a:lnTo>
                <a:lnTo>
                  <a:pt x="9483" y="13642"/>
                </a:lnTo>
                <a:lnTo>
                  <a:pt x="5268" y="14211"/>
                </a:lnTo>
                <a:lnTo>
                  <a:pt x="4741" y="13074"/>
                </a:lnTo>
                <a:lnTo>
                  <a:pt x="4215" y="14211"/>
                </a:lnTo>
                <a:lnTo>
                  <a:pt x="2634" y="14779"/>
                </a:lnTo>
                <a:lnTo>
                  <a:pt x="2107" y="13642"/>
                </a:lnTo>
                <a:lnTo>
                  <a:pt x="1580" y="15347"/>
                </a:lnTo>
                <a:lnTo>
                  <a:pt x="527" y="15347"/>
                </a:lnTo>
                <a:lnTo>
                  <a:pt x="0" y="18758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47" name="Freeform 291"/>
          <p:cNvSpPr/>
          <p:nvPr/>
        </p:nvSpPr>
        <p:spPr>
          <a:xfrm>
            <a:off x="3717926" y="2900363"/>
            <a:ext cx="539751" cy="3667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8758"/>
                </a:moveTo>
                <a:lnTo>
                  <a:pt x="0" y="19326"/>
                </a:lnTo>
                <a:lnTo>
                  <a:pt x="4215" y="19326"/>
                </a:lnTo>
                <a:lnTo>
                  <a:pt x="4741" y="21032"/>
                </a:lnTo>
                <a:lnTo>
                  <a:pt x="5268" y="21032"/>
                </a:lnTo>
                <a:lnTo>
                  <a:pt x="5795" y="21600"/>
                </a:lnTo>
                <a:lnTo>
                  <a:pt x="7902" y="21032"/>
                </a:lnTo>
                <a:lnTo>
                  <a:pt x="10537" y="18189"/>
                </a:lnTo>
                <a:lnTo>
                  <a:pt x="12117" y="17621"/>
                </a:lnTo>
                <a:lnTo>
                  <a:pt x="12644" y="16484"/>
                </a:lnTo>
                <a:lnTo>
                  <a:pt x="16859" y="14779"/>
                </a:lnTo>
                <a:lnTo>
                  <a:pt x="20020" y="13074"/>
                </a:lnTo>
                <a:lnTo>
                  <a:pt x="21600" y="9095"/>
                </a:lnTo>
                <a:lnTo>
                  <a:pt x="20546" y="7958"/>
                </a:lnTo>
                <a:lnTo>
                  <a:pt x="20546" y="7389"/>
                </a:lnTo>
                <a:lnTo>
                  <a:pt x="11590" y="0"/>
                </a:lnTo>
                <a:lnTo>
                  <a:pt x="9483" y="0"/>
                </a:lnTo>
                <a:lnTo>
                  <a:pt x="8429" y="11937"/>
                </a:lnTo>
                <a:lnTo>
                  <a:pt x="10010" y="11937"/>
                </a:lnTo>
                <a:lnTo>
                  <a:pt x="9483" y="13642"/>
                </a:lnTo>
                <a:lnTo>
                  <a:pt x="5268" y="14211"/>
                </a:lnTo>
                <a:lnTo>
                  <a:pt x="4741" y="13074"/>
                </a:lnTo>
                <a:lnTo>
                  <a:pt x="4215" y="14211"/>
                </a:lnTo>
                <a:lnTo>
                  <a:pt x="2634" y="14779"/>
                </a:lnTo>
                <a:lnTo>
                  <a:pt x="2107" y="13642"/>
                </a:lnTo>
                <a:lnTo>
                  <a:pt x="1580" y="15347"/>
                </a:lnTo>
                <a:lnTo>
                  <a:pt x="527" y="15347"/>
                </a:lnTo>
                <a:lnTo>
                  <a:pt x="0" y="18758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48" name="Freeform 292"/>
          <p:cNvSpPr/>
          <p:nvPr/>
        </p:nvSpPr>
        <p:spPr>
          <a:xfrm>
            <a:off x="4400551" y="2589612"/>
            <a:ext cx="131764" cy="1738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480" y="1200"/>
                </a:moveTo>
                <a:lnTo>
                  <a:pt x="4320" y="8400"/>
                </a:lnTo>
                <a:lnTo>
                  <a:pt x="0" y="10800"/>
                </a:lnTo>
                <a:lnTo>
                  <a:pt x="8640" y="21600"/>
                </a:lnTo>
                <a:lnTo>
                  <a:pt x="19440" y="13200"/>
                </a:lnTo>
                <a:lnTo>
                  <a:pt x="15120" y="10800"/>
                </a:lnTo>
                <a:lnTo>
                  <a:pt x="21600" y="6000"/>
                </a:lnTo>
                <a:lnTo>
                  <a:pt x="15120" y="0"/>
                </a:lnTo>
                <a:lnTo>
                  <a:pt x="6480" y="120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49" name="Freeform 293"/>
          <p:cNvSpPr/>
          <p:nvPr/>
        </p:nvSpPr>
        <p:spPr>
          <a:xfrm>
            <a:off x="4400551" y="2589612"/>
            <a:ext cx="131764" cy="1738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480" y="1200"/>
                </a:moveTo>
                <a:lnTo>
                  <a:pt x="4320" y="8400"/>
                </a:lnTo>
                <a:lnTo>
                  <a:pt x="0" y="10800"/>
                </a:lnTo>
                <a:lnTo>
                  <a:pt x="8640" y="21600"/>
                </a:lnTo>
                <a:lnTo>
                  <a:pt x="19440" y="13200"/>
                </a:lnTo>
                <a:lnTo>
                  <a:pt x="15120" y="10800"/>
                </a:lnTo>
                <a:lnTo>
                  <a:pt x="21600" y="6000"/>
                </a:lnTo>
                <a:lnTo>
                  <a:pt x="15120" y="0"/>
                </a:lnTo>
                <a:lnTo>
                  <a:pt x="6480" y="120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50" name="Freeform 294"/>
          <p:cNvSpPr/>
          <p:nvPr/>
        </p:nvSpPr>
        <p:spPr>
          <a:xfrm>
            <a:off x="3627439" y="3219451"/>
            <a:ext cx="249238" cy="116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200"/>
                </a:moveTo>
                <a:lnTo>
                  <a:pt x="0" y="3600"/>
                </a:lnTo>
                <a:lnTo>
                  <a:pt x="4547" y="1800"/>
                </a:lnTo>
                <a:lnTo>
                  <a:pt x="4547" y="0"/>
                </a:lnTo>
                <a:lnTo>
                  <a:pt x="7958" y="0"/>
                </a:lnTo>
                <a:lnTo>
                  <a:pt x="7958" y="1800"/>
                </a:lnTo>
                <a:lnTo>
                  <a:pt x="17053" y="1800"/>
                </a:lnTo>
                <a:lnTo>
                  <a:pt x="18189" y="7200"/>
                </a:lnTo>
                <a:lnTo>
                  <a:pt x="19326" y="7200"/>
                </a:lnTo>
                <a:lnTo>
                  <a:pt x="21600" y="10800"/>
                </a:lnTo>
                <a:lnTo>
                  <a:pt x="18189" y="10800"/>
                </a:lnTo>
                <a:lnTo>
                  <a:pt x="19326" y="18000"/>
                </a:lnTo>
                <a:lnTo>
                  <a:pt x="15916" y="18000"/>
                </a:lnTo>
                <a:lnTo>
                  <a:pt x="17053" y="19800"/>
                </a:lnTo>
                <a:lnTo>
                  <a:pt x="14779" y="21600"/>
                </a:lnTo>
                <a:lnTo>
                  <a:pt x="13642" y="18000"/>
                </a:lnTo>
                <a:lnTo>
                  <a:pt x="12505" y="18000"/>
                </a:lnTo>
                <a:lnTo>
                  <a:pt x="9095" y="9000"/>
                </a:lnTo>
                <a:lnTo>
                  <a:pt x="4547" y="16200"/>
                </a:lnTo>
                <a:lnTo>
                  <a:pt x="3411" y="12600"/>
                </a:lnTo>
                <a:lnTo>
                  <a:pt x="0" y="720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51" name="Freeform 295"/>
          <p:cNvSpPr/>
          <p:nvPr/>
        </p:nvSpPr>
        <p:spPr>
          <a:xfrm>
            <a:off x="3627439" y="3219451"/>
            <a:ext cx="249238" cy="116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200"/>
                </a:moveTo>
                <a:lnTo>
                  <a:pt x="0" y="3600"/>
                </a:lnTo>
                <a:lnTo>
                  <a:pt x="4547" y="1800"/>
                </a:lnTo>
                <a:lnTo>
                  <a:pt x="4547" y="0"/>
                </a:lnTo>
                <a:lnTo>
                  <a:pt x="7958" y="0"/>
                </a:lnTo>
                <a:lnTo>
                  <a:pt x="7958" y="1800"/>
                </a:lnTo>
                <a:lnTo>
                  <a:pt x="17053" y="1800"/>
                </a:lnTo>
                <a:lnTo>
                  <a:pt x="18189" y="7200"/>
                </a:lnTo>
                <a:lnTo>
                  <a:pt x="19326" y="7200"/>
                </a:lnTo>
                <a:lnTo>
                  <a:pt x="21600" y="10800"/>
                </a:lnTo>
                <a:lnTo>
                  <a:pt x="18189" y="10800"/>
                </a:lnTo>
                <a:lnTo>
                  <a:pt x="19326" y="18000"/>
                </a:lnTo>
                <a:lnTo>
                  <a:pt x="15916" y="18000"/>
                </a:lnTo>
                <a:lnTo>
                  <a:pt x="17053" y="19800"/>
                </a:lnTo>
                <a:lnTo>
                  <a:pt x="14779" y="21600"/>
                </a:lnTo>
                <a:lnTo>
                  <a:pt x="13642" y="18000"/>
                </a:lnTo>
                <a:lnTo>
                  <a:pt x="12505" y="18000"/>
                </a:lnTo>
                <a:lnTo>
                  <a:pt x="9095" y="9000"/>
                </a:lnTo>
                <a:lnTo>
                  <a:pt x="4547" y="16200"/>
                </a:lnTo>
                <a:lnTo>
                  <a:pt x="3411" y="12600"/>
                </a:lnTo>
                <a:lnTo>
                  <a:pt x="0" y="720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52" name="Freeform 296"/>
          <p:cNvSpPr/>
          <p:nvPr/>
        </p:nvSpPr>
        <p:spPr>
          <a:xfrm>
            <a:off x="3679826" y="3267076"/>
            <a:ext cx="92076" cy="881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600"/>
                </a:moveTo>
                <a:lnTo>
                  <a:pt x="3086" y="19200"/>
                </a:lnTo>
                <a:lnTo>
                  <a:pt x="12343" y="21600"/>
                </a:lnTo>
                <a:lnTo>
                  <a:pt x="21600" y="12000"/>
                </a:lnTo>
                <a:lnTo>
                  <a:pt x="12343" y="0"/>
                </a:lnTo>
                <a:lnTo>
                  <a:pt x="0" y="960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53" name="Freeform 297"/>
          <p:cNvSpPr/>
          <p:nvPr/>
        </p:nvSpPr>
        <p:spPr>
          <a:xfrm>
            <a:off x="3679826" y="3267076"/>
            <a:ext cx="92076" cy="881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600"/>
                </a:moveTo>
                <a:lnTo>
                  <a:pt x="3086" y="19200"/>
                </a:lnTo>
                <a:lnTo>
                  <a:pt x="12343" y="21600"/>
                </a:lnTo>
                <a:lnTo>
                  <a:pt x="21600" y="12000"/>
                </a:lnTo>
                <a:lnTo>
                  <a:pt x="12343" y="0"/>
                </a:lnTo>
                <a:lnTo>
                  <a:pt x="0" y="960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54" name="Freeform 298"/>
          <p:cNvSpPr/>
          <p:nvPr/>
        </p:nvSpPr>
        <p:spPr>
          <a:xfrm>
            <a:off x="3730626" y="3315892"/>
            <a:ext cx="119064" cy="976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8640"/>
                </a:moveTo>
                <a:lnTo>
                  <a:pt x="21600" y="21600"/>
                </a:lnTo>
                <a:lnTo>
                  <a:pt x="21600" y="15120"/>
                </a:lnTo>
                <a:lnTo>
                  <a:pt x="19200" y="10800"/>
                </a:lnTo>
                <a:lnTo>
                  <a:pt x="21600" y="6480"/>
                </a:lnTo>
                <a:lnTo>
                  <a:pt x="16800" y="2160"/>
                </a:lnTo>
                <a:lnTo>
                  <a:pt x="12000" y="4320"/>
                </a:lnTo>
                <a:lnTo>
                  <a:pt x="9600" y="0"/>
                </a:lnTo>
                <a:lnTo>
                  <a:pt x="7200" y="0"/>
                </a:lnTo>
                <a:lnTo>
                  <a:pt x="0" y="864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55" name="Freeform 299"/>
          <p:cNvSpPr/>
          <p:nvPr/>
        </p:nvSpPr>
        <p:spPr>
          <a:xfrm>
            <a:off x="3730626" y="3315892"/>
            <a:ext cx="119064" cy="976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8640"/>
                </a:moveTo>
                <a:lnTo>
                  <a:pt x="21600" y="21600"/>
                </a:lnTo>
                <a:lnTo>
                  <a:pt x="21600" y="15120"/>
                </a:lnTo>
                <a:lnTo>
                  <a:pt x="19200" y="10800"/>
                </a:lnTo>
                <a:lnTo>
                  <a:pt x="21600" y="6480"/>
                </a:lnTo>
                <a:lnTo>
                  <a:pt x="16800" y="2160"/>
                </a:lnTo>
                <a:lnTo>
                  <a:pt x="12000" y="4320"/>
                </a:lnTo>
                <a:lnTo>
                  <a:pt x="9600" y="0"/>
                </a:lnTo>
                <a:lnTo>
                  <a:pt x="7200" y="0"/>
                </a:lnTo>
                <a:lnTo>
                  <a:pt x="0" y="864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56" name="Freeform 300"/>
          <p:cNvSpPr/>
          <p:nvPr/>
        </p:nvSpPr>
        <p:spPr>
          <a:xfrm>
            <a:off x="3810000" y="3257551"/>
            <a:ext cx="223839" cy="1559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12" y="21600"/>
                </a:moveTo>
                <a:lnTo>
                  <a:pt x="12706" y="18900"/>
                </a:lnTo>
                <a:lnTo>
                  <a:pt x="21600" y="20250"/>
                </a:lnTo>
                <a:lnTo>
                  <a:pt x="17788" y="12150"/>
                </a:lnTo>
                <a:lnTo>
                  <a:pt x="21600" y="8100"/>
                </a:lnTo>
                <a:lnTo>
                  <a:pt x="20329" y="6750"/>
                </a:lnTo>
                <a:lnTo>
                  <a:pt x="19059" y="2700"/>
                </a:lnTo>
                <a:lnTo>
                  <a:pt x="12706" y="4050"/>
                </a:lnTo>
                <a:lnTo>
                  <a:pt x="10165" y="0"/>
                </a:lnTo>
                <a:lnTo>
                  <a:pt x="5082" y="1350"/>
                </a:lnTo>
                <a:lnTo>
                  <a:pt x="6353" y="2700"/>
                </a:lnTo>
                <a:lnTo>
                  <a:pt x="2541" y="2700"/>
                </a:lnTo>
                <a:lnTo>
                  <a:pt x="3812" y="8100"/>
                </a:lnTo>
                <a:lnTo>
                  <a:pt x="0" y="8100"/>
                </a:lnTo>
                <a:lnTo>
                  <a:pt x="0" y="9450"/>
                </a:lnTo>
                <a:lnTo>
                  <a:pt x="3812" y="12150"/>
                </a:lnTo>
                <a:lnTo>
                  <a:pt x="2541" y="14850"/>
                </a:lnTo>
                <a:lnTo>
                  <a:pt x="3812" y="17550"/>
                </a:lnTo>
                <a:lnTo>
                  <a:pt x="3812" y="2160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57" name="Freeform 301"/>
          <p:cNvSpPr/>
          <p:nvPr/>
        </p:nvSpPr>
        <p:spPr>
          <a:xfrm>
            <a:off x="3810000" y="3257551"/>
            <a:ext cx="223839" cy="1559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12" y="21600"/>
                </a:moveTo>
                <a:lnTo>
                  <a:pt x="12706" y="18900"/>
                </a:lnTo>
                <a:lnTo>
                  <a:pt x="21600" y="20250"/>
                </a:lnTo>
                <a:lnTo>
                  <a:pt x="17788" y="12150"/>
                </a:lnTo>
                <a:lnTo>
                  <a:pt x="21600" y="8100"/>
                </a:lnTo>
                <a:lnTo>
                  <a:pt x="20329" y="6750"/>
                </a:lnTo>
                <a:lnTo>
                  <a:pt x="19059" y="2700"/>
                </a:lnTo>
                <a:lnTo>
                  <a:pt x="12706" y="4050"/>
                </a:lnTo>
                <a:lnTo>
                  <a:pt x="10165" y="0"/>
                </a:lnTo>
                <a:lnTo>
                  <a:pt x="5082" y="1350"/>
                </a:lnTo>
                <a:lnTo>
                  <a:pt x="6353" y="2700"/>
                </a:lnTo>
                <a:lnTo>
                  <a:pt x="2541" y="2700"/>
                </a:lnTo>
                <a:lnTo>
                  <a:pt x="3812" y="8100"/>
                </a:lnTo>
                <a:lnTo>
                  <a:pt x="0" y="8100"/>
                </a:lnTo>
                <a:lnTo>
                  <a:pt x="0" y="9450"/>
                </a:lnTo>
                <a:lnTo>
                  <a:pt x="3812" y="12150"/>
                </a:lnTo>
                <a:lnTo>
                  <a:pt x="2541" y="14850"/>
                </a:lnTo>
                <a:lnTo>
                  <a:pt x="3812" y="17550"/>
                </a:lnTo>
                <a:lnTo>
                  <a:pt x="3812" y="2160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58" name="Freeform 302"/>
          <p:cNvSpPr/>
          <p:nvPr/>
        </p:nvSpPr>
        <p:spPr>
          <a:xfrm>
            <a:off x="3916364" y="3152775"/>
            <a:ext cx="274638" cy="1439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86" y="0"/>
                </a:moveTo>
                <a:lnTo>
                  <a:pt x="21600" y="10080"/>
                </a:lnTo>
                <a:lnTo>
                  <a:pt x="20571" y="12960"/>
                </a:lnTo>
                <a:lnTo>
                  <a:pt x="11314" y="15840"/>
                </a:lnTo>
                <a:lnTo>
                  <a:pt x="8229" y="14400"/>
                </a:lnTo>
                <a:lnTo>
                  <a:pt x="8229" y="21600"/>
                </a:lnTo>
                <a:lnTo>
                  <a:pt x="7200" y="18720"/>
                </a:lnTo>
                <a:lnTo>
                  <a:pt x="2057" y="20160"/>
                </a:lnTo>
                <a:lnTo>
                  <a:pt x="0" y="15840"/>
                </a:lnTo>
                <a:lnTo>
                  <a:pt x="4114" y="8640"/>
                </a:lnTo>
                <a:lnTo>
                  <a:pt x="8229" y="7200"/>
                </a:lnTo>
                <a:lnTo>
                  <a:pt x="8229" y="4320"/>
                </a:lnTo>
                <a:lnTo>
                  <a:pt x="17486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59" name="Freeform 303"/>
          <p:cNvSpPr/>
          <p:nvPr/>
        </p:nvSpPr>
        <p:spPr>
          <a:xfrm>
            <a:off x="3916364" y="3152775"/>
            <a:ext cx="274638" cy="1439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86" y="0"/>
                </a:moveTo>
                <a:lnTo>
                  <a:pt x="21600" y="10080"/>
                </a:lnTo>
                <a:lnTo>
                  <a:pt x="20571" y="12960"/>
                </a:lnTo>
                <a:lnTo>
                  <a:pt x="11314" y="15840"/>
                </a:lnTo>
                <a:lnTo>
                  <a:pt x="8229" y="14400"/>
                </a:lnTo>
                <a:lnTo>
                  <a:pt x="8229" y="21600"/>
                </a:lnTo>
                <a:lnTo>
                  <a:pt x="7200" y="18720"/>
                </a:lnTo>
                <a:lnTo>
                  <a:pt x="2057" y="20160"/>
                </a:lnTo>
                <a:lnTo>
                  <a:pt x="0" y="15840"/>
                </a:lnTo>
                <a:lnTo>
                  <a:pt x="4114" y="8640"/>
                </a:lnTo>
                <a:lnTo>
                  <a:pt x="8229" y="7200"/>
                </a:lnTo>
                <a:lnTo>
                  <a:pt x="8229" y="4320"/>
                </a:lnTo>
                <a:lnTo>
                  <a:pt x="17486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60" name="Freeform 304"/>
          <p:cNvSpPr/>
          <p:nvPr/>
        </p:nvSpPr>
        <p:spPr>
          <a:xfrm>
            <a:off x="3994151" y="3248025"/>
            <a:ext cx="117476" cy="1559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00" y="0"/>
                </a:moveTo>
                <a:lnTo>
                  <a:pt x="21600" y="18900"/>
                </a:lnTo>
                <a:lnTo>
                  <a:pt x="7200" y="21600"/>
                </a:lnTo>
                <a:lnTo>
                  <a:pt x="0" y="13500"/>
                </a:lnTo>
                <a:lnTo>
                  <a:pt x="7200" y="9450"/>
                </a:lnTo>
                <a:lnTo>
                  <a:pt x="4800" y="0"/>
                </a:lnTo>
                <a:lnTo>
                  <a:pt x="12000" y="1350"/>
                </a:lnTo>
                <a:lnTo>
                  <a:pt x="19200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61" name="Freeform 305"/>
          <p:cNvSpPr/>
          <p:nvPr/>
        </p:nvSpPr>
        <p:spPr>
          <a:xfrm>
            <a:off x="3994151" y="3248025"/>
            <a:ext cx="117476" cy="1559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00" y="0"/>
                </a:moveTo>
                <a:lnTo>
                  <a:pt x="21600" y="18900"/>
                </a:lnTo>
                <a:lnTo>
                  <a:pt x="7200" y="21600"/>
                </a:lnTo>
                <a:lnTo>
                  <a:pt x="0" y="13500"/>
                </a:lnTo>
                <a:lnTo>
                  <a:pt x="7200" y="9450"/>
                </a:lnTo>
                <a:lnTo>
                  <a:pt x="4800" y="0"/>
                </a:lnTo>
                <a:lnTo>
                  <a:pt x="12000" y="1350"/>
                </a:lnTo>
                <a:lnTo>
                  <a:pt x="19200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62" name="Freeform 306"/>
          <p:cNvSpPr/>
          <p:nvPr/>
        </p:nvSpPr>
        <p:spPr>
          <a:xfrm>
            <a:off x="4098925" y="3248026"/>
            <a:ext cx="52389" cy="1357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5400" y="21600"/>
                </a:lnTo>
                <a:lnTo>
                  <a:pt x="21600" y="20057"/>
                </a:lnTo>
                <a:lnTo>
                  <a:pt x="16200" y="7714"/>
                </a:lnTo>
                <a:lnTo>
                  <a:pt x="21600" y="4629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63" name="Freeform 307"/>
          <p:cNvSpPr/>
          <p:nvPr/>
        </p:nvSpPr>
        <p:spPr>
          <a:xfrm>
            <a:off x="4098925" y="3248026"/>
            <a:ext cx="52389" cy="1357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5400" y="21600"/>
                </a:lnTo>
                <a:lnTo>
                  <a:pt x="21600" y="20057"/>
                </a:lnTo>
                <a:lnTo>
                  <a:pt x="16200" y="7714"/>
                </a:lnTo>
                <a:lnTo>
                  <a:pt x="21600" y="4629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64" name="Freeform 308"/>
          <p:cNvSpPr/>
          <p:nvPr/>
        </p:nvSpPr>
        <p:spPr>
          <a:xfrm>
            <a:off x="4138612" y="3219451"/>
            <a:ext cx="104776" cy="1547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700" y="4050"/>
                </a:moveTo>
                <a:lnTo>
                  <a:pt x="2700" y="8100"/>
                </a:lnTo>
                <a:lnTo>
                  <a:pt x="0" y="10800"/>
                </a:lnTo>
                <a:lnTo>
                  <a:pt x="2700" y="21600"/>
                </a:lnTo>
                <a:lnTo>
                  <a:pt x="13500" y="18900"/>
                </a:lnTo>
                <a:lnTo>
                  <a:pt x="10800" y="10800"/>
                </a:lnTo>
                <a:lnTo>
                  <a:pt x="18900" y="6750"/>
                </a:lnTo>
                <a:lnTo>
                  <a:pt x="21600" y="4050"/>
                </a:lnTo>
                <a:lnTo>
                  <a:pt x="21600" y="0"/>
                </a:lnTo>
                <a:lnTo>
                  <a:pt x="10800" y="0"/>
                </a:lnTo>
                <a:lnTo>
                  <a:pt x="2700" y="405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65" name="Freeform 309"/>
          <p:cNvSpPr/>
          <p:nvPr/>
        </p:nvSpPr>
        <p:spPr>
          <a:xfrm>
            <a:off x="4138612" y="3219451"/>
            <a:ext cx="104776" cy="1547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700" y="4050"/>
                </a:moveTo>
                <a:lnTo>
                  <a:pt x="2700" y="8100"/>
                </a:lnTo>
                <a:lnTo>
                  <a:pt x="0" y="10800"/>
                </a:lnTo>
                <a:lnTo>
                  <a:pt x="2700" y="21600"/>
                </a:lnTo>
                <a:lnTo>
                  <a:pt x="13500" y="18900"/>
                </a:lnTo>
                <a:lnTo>
                  <a:pt x="10800" y="10800"/>
                </a:lnTo>
                <a:lnTo>
                  <a:pt x="18900" y="6750"/>
                </a:lnTo>
                <a:lnTo>
                  <a:pt x="21600" y="4050"/>
                </a:lnTo>
                <a:lnTo>
                  <a:pt x="21600" y="0"/>
                </a:lnTo>
                <a:lnTo>
                  <a:pt x="10800" y="0"/>
                </a:lnTo>
                <a:lnTo>
                  <a:pt x="2700" y="405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66" name="Freeform 310"/>
          <p:cNvSpPr/>
          <p:nvPr/>
        </p:nvSpPr>
        <p:spPr>
          <a:xfrm>
            <a:off x="4138612" y="2938461"/>
            <a:ext cx="498476" cy="2809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386"/>
                </a:moveTo>
                <a:lnTo>
                  <a:pt x="2274" y="21600"/>
                </a:lnTo>
                <a:lnTo>
                  <a:pt x="3979" y="21600"/>
                </a:lnTo>
                <a:lnTo>
                  <a:pt x="5116" y="18621"/>
                </a:lnTo>
                <a:lnTo>
                  <a:pt x="7958" y="17131"/>
                </a:lnTo>
                <a:lnTo>
                  <a:pt x="9095" y="19366"/>
                </a:lnTo>
                <a:lnTo>
                  <a:pt x="10232" y="19366"/>
                </a:lnTo>
                <a:lnTo>
                  <a:pt x="11937" y="20110"/>
                </a:lnTo>
                <a:lnTo>
                  <a:pt x="14211" y="18621"/>
                </a:lnTo>
                <a:lnTo>
                  <a:pt x="15347" y="19366"/>
                </a:lnTo>
                <a:lnTo>
                  <a:pt x="18189" y="17876"/>
                </a:lnTo>
                <a:lnTo>
                  <a:pt x="18189" y="16386"/>
                </a:lnTo>
                <a:lnTo>
                  <a:pt x="21600" y="10428"/>
                </a:lnTo>
                <a:lnTo>
                  <a:pt x="21600" y="6703"/>
                </a:lnTo>
                <a:lnTo>
                  <a:pt x="20463" y="5214"/>
                </a:lnTo>
                <a:lnTo>
                  <a:pt x="21032" y="0"/>
                </a:lnTo>
                <a:lnTo>
                  <a:pt x="19326" y="1490"/>
                </a:lnTo>
                <a:lnTo>
                  <a:pt x="15347" y="745"/>
                </a:lnTo>
                <a:lnTo>
                  <a:pt x="5116" y="8193"/>
                </a:lnTo>
                <a:lnTo>
                  <a:pt x="3411" y="14152"/>
                </a:lnTo>
                <a:lnTo>
                  <a:pt x="0" y="16386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67" name="Freeform 311"/>
          <p:cNvSpPr/>
          <p:nvPr/>
        </p:nvSpPr>
        <p:spPr>
          <a:xfrm>
            <a:off x="4138612" y="2938461"/>
            <a:ext cx="498476" cy="2809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386"/>
                </a:moveTo>
                <a:lnTo>
                  <a:pt x="2274" y="21600"/>
                </a:lnTo>
                <a:lnTo>
                  <a:pt x="3979" y="21600"/>
                </a:lnTo>
                <a:lnTo>
                  <a:pt x="5116" y="18621"/>
                </a:lnTo>
                <a:lnTo>
                  <a:pt x="7958" y="17131"/>
                </a:lnTo>
                <a:lnTo>
                  <a:pt x="9095" y="19366"/>
                </a:lnTo>
                <a:lnTo>
                  <a:pt x="10232" y="19366"/>
                </a:lnTo>
                <a:lnTo>
                  <a:pt x="11937" y="20110"/>
                </a:lnTo>
                <a:lnTo>
                  <a:pt x="14211" y="18621"/>
                </a:lnTo>
                <a:lnTo>
                  <a:pt x="15347" y="19366"/>
                </a:lnTo>
                <a:lnTo>
                  <a:pt x="18189" y="17876"/>
                </a:lnTo>
                <a:lnTo>
                  <a:pt x="18189" y="16386"/>
                </a:lnTo>
                <a:lnTo>
                  <a:pt x="21600" y="10428"/>
                </a:lnTo>
                <a:lnTo>
                  <a:pt x="21600" y="6703"/>
                </a:lnTo>
                <a:lnTo>
                  <a:pt x="20463" y="5214"/>
                </a:lnTo>
                <a:lnTo>
                  <a:pt x="21032" y="0"/>
                </a:lnTo>
                <a:lnTo>
                  <a:pt x="19326" y="1490"/>
                </a:lnTo>
                <a:lnTo>
                  <a:pt x="15347" y="745"/>
                </a:lnTo>
                <a:lnTo>
                  <a:pt x="5116" y="8193"/>
                </a:lnTo>
                <a:lnTo>
                  <a:pt x="3411" y="14152"/>
                </a:lnTo>
                <a:lnTo>
                  <a:pt x="0" y="16386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68" name="Freeform 312"/>
          <p:cNvSpPr/>
          <p:nvPr/>
        </p:nvSpPr>
        <p:spPr>
          <a:xfrm>
            <a:off x="4427537" y="2696767"/>
            <a:ext cx="471488" cy="339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200" y="0"/>
                </a:moveTo>
                <a:lnTo>
                  <a:pt x="600" y="4937"/>
                </a:lnTo>
                <a:lnTo>
                  <a:pt x="1200" y="9257"/>
                </a:lnTo>
                <a:lnTo>
                  <a:pt x="0" y="11109"/>
                </a:lnTo>
                <a:lnTo>
                  <a:pt x="1200" y="14811"/>
                </a:lnTo>
                <a:lnTo>
                  <a:pt x="3000" y="16046"/>
                </a:lnTo>
                <a:lnTo>
                  <a:pt x="7200" y="16663"/>
                </a:lnTo>
                <a:lnTo>
                  <a:pt x="9000" y="15429"/>
                </a:lnTo>
                <a:lnTo>
                  <a:pt x="19800" y="21600"/>
                </a:lnTo>
                <a:lnTo>
                  <a:pt x="19800" y="20366"/>
                </a:lnTo>
                <a:lnTo>
                  <a:pt x="21600" y="20366"/>
                </a:lnTo>
                <a:lnTo>
                  <a:pt x="20400" y="4937"/>
                </a:lnTo>
                <a:lnTo>
                  <a:pt x="21600" y="4320"/>
                </a:lnTo>
                <a:lnTo>
                  <a:pt x="21000" y="2469"/>
                </a:lnTo>
                <a:lnTo>
                  <a:pt x="18000" y="0"/>
                </a:lnTo>
                <a:lnTo>
                  <a:pt x="15600" y="617"/>
                </a:lnTo>
                <a:lnTo>
                  <a:pt x="14400" y="4320"/>
                </a:lnTo>
                <a:lnTo>
                  <a:pt x="13800" y="4320"/>
                </a:lnTo>
                <a:lnTo>
                  <a:pt x="9600" y="2469"/>
                </a:lnTo>
                <a:lnTo>
                  <a:pt x="8400" y="617"/>
                </a:lnTo>
                <a:lnTo>
                  <a:pt x="4200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69" name="Freeform 313"/>
          <p:cNvSpPr/>
          <p:nvPr/>
        </p:nvSpPr>
        <p:spPr>
          <a:xfrm>
            <a:off x="4427537" y="2696767"/>
            <a:ext cx="471488" cy="339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200" y="0"/>
                </a:moveTo>
                <a:lnTo>
                  <a:pt x="600" y="4937"/>
                </a:lnTo>
                <a:lnTo>
                  <a:pt x="1200" y="9257"/>
                </a:lnTo>
                <a:lnTo>
                  <a:pt x="0" y="11109"/>
                </a:lnTo>
                <a:lnTo>
                  <a:pt x="1200" y="14811"/>
                </a:lnTo>
                <a:lnTo>
                  <a:pt x="3000" y="16046"/>
                </a:lnTo>
                <a:lnTo>
                  <a:pt x="7200" y="16663"/>
                </a:lnTo>
                <a:lnTo>
                  <a:pt x="9000" y="15429"/>
                </a:lnTo>
                <a:lnTo>
                  <a:pt x="19800" y="21600"/>
                </a:lnTo>
                <a:lnTo>
                  <a:pt x="19800" y="20366"/>
                </a:lnTo>
                <a:lnTo>
                  <a:pt x="21600" y="20366"/>
                </a:lnTo>
                <a:lnTo>
                  <a:pt x="20400" y="4937"/>
                </a:lnTo>
                <a:lnTo>
                  <a:pt x="21600" y="4320"/>
                </a:lnTo>
                <a:lnTo>
                  <a:pt x="21000" y="2469"/>
                </a:lnTo>
                <a:lnTo>
                  <a:pt x="18000" y="0"/>
                </a:lnTo>
                <a:lnTo>
                  <a:pt x="15600" y="617"/>
                </a:lnTo>
                <a:lnTo>
                  <a:pt x="14400" y="4320"/>
                </a:lnTo>
                <a:lnTo>
                  <a:pt x="13800" y="4320"/>
                </a:lnTo>
                <a:lnTo>
                  <a:pt x="9600" y="2469"/>
                </a:lnTo>
                <a:lnTo>
                  <a:pt x="8400" y="617"/>
                </a:lnTo>
                <a:lnTo>
                  <a:pt x="4200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70" name="Freeform 314"/>
          <p:cNvSpPr/>
          <p:nvPr/>
        </p:nvSpPr>
        <p:spPr>
          <a:xfrm>
            <a:off x="4191001" y="3162300"/>
            <a:ext cx="393701" cy="251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160" y="831"/>
                </a:moveTo>
                <a:lnTo>
                  <a:pt x="21600" y="4985"/>
                </a:lnTo>
                <a:lnTo>
                  <a:pt x="19440" y="8308"/>
                </a:lnTo>
                <a:lnTo>
                  <a:pt x="20160" y="9138"/>
                </a:lnTo>
                <a:lnTo>
                  <a:pt x="17280" y="10800"/>
                </a:lnTo>
                <a:lnTo>
                  <a:pt x="17280" y="14954"/>
                </a:lnTo>
                <a:lnTo>
                  <a:pt x="15840" y="15785"/>
                </a:lnTo>
                <a:lnTo>
                  <a:pt x="15120" y="14954"/>
                </a:lnTo>
                <a:lnTo>
                  <a:pt x="12960" y="14954"/>
                </a:lnTo>
                <a:lnTo>
                  <a:pt x="10800" y="19938"/>
                </a:lnTo>
                <a:lnTo>
                  <a:pt x="8640" y="21600"/>
                </a:lnTo>
                <a:lnTo>
                  <a:pt x="5760" y="21600"/>
                </a:lnTo>
                <a:lnTo>
                  <a:pt x="3600" y="17446"/>
                </a:lnTo>
                <a:lnTo>
                  <a:pt x="720" y="16615"/>
                </a:lnTo>
                <a:lnTo>
                  <a:pt x="0" y="11631"/>
                </a:lnTo>
                <a:lnTo>
                  <a:pt x="2160" y="9138"/>
                </a:lnTo>
                <a:lnTo>
                  <a:pt x="2880" y="7477"/>
                </a:lnTo>
                <a:lnTo>
                  <a:pt x="2880" y="5815"/>
                </a:lnTo>
                <a:lnTo>
                  <a:pt x="2160" y="4985"/>
                </a:lnTo>
                <a:lnTo>
                  <a:pt x="3600" y="1662"/>
                </a:lnTo>
                <a:lnTo>
                  <a:pt x="7200" y="0"/>
                </a:lnTo>
                <a:lnTo>
                  <a:pt x="8640" y="2492"/>
                </a:lnTo>
                <a:lnTo>
                  <a:pt x="12240" y="2492"/>
                </a:lnTo>
                <a:lnTo>
                  <a:pt x="15120" y="1662"/>
                </a:lnTo>
                <a:lnTo>
                  <a:pt x="16560" y="2492"/>
                </a:lnTo>
                <a:lnTo>
                  <a:pt x="20160" y="831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71" name="Freeform 315"/>
          <p:cNvSpPr/>
          <p:nvPr/>
        </p:nvSpPr>
        <p:spPr>
          <a:xfrm>
            <a:off x="4191001" y="3162300"/>
            <a:ext cx="393701" cy="251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160" y="831"/>
                </a:moveTo>
                <a:lnTo>
                  <a:pt x="21600" y="4985"/>
                </a:lnTo>
                <a:lnTo>
                  <a:pt x="19440" y="8308"/>
                </a:lnTo>
                <a:lnTo>
                  <a:pt x="20160" y="9138"/>
                </a:lnTo>
                <a:lnTo>
                  <a:pt x="17280" y="10800"/>
                </a:lnTo>
                <a:lnTo>
                  <a:pt x="17280" y="14954"/>
                </a:lnTo>
                <a:lnTo>
                  <a:pt x="15840" y="15785"/>
                </a:lnTo>
                <a:lnTo>
                  <a:pt x="15120" y="14954"/>
                </a:lnTo>
                <a:lnTo>
                  <a:pt x="12960" y="14954"/>
                </a:lnTo>
                <a:lnTo>
                  <a:pt x="10800" y="19938"/>
                </a:lnTo>
                <a:lnTo>
                  <a:pt x="8640" y="21600"/>
                </a:lnTo>
                <a:lnTo>
                  <a:pt x="5760" y="21600"/>
                </a:lnTo>
                <a:lnTo>
                  <a:pt x="3600" y="17446"/>
                </a:lnTo>
                <a:lnTo>
                  <a:pt x="720" y="16615"/>
                </a:lnTo>
                <a:lnTo>
                  <a:pt x="0" y="11631"/>
                </a:lnTo>
                <a:lnTo>
                  <a:pt x="2160" y="9138"/>
                </a:lnTo>
                <a:lnTo>
                  <a:pt x="2880" y="7477"/>
                </a:lnTo>
                <a:lnTo>
                  <a:pt x="2880" y="5815"/>
                </a:lnTo>
                <a:lnTo>
                  <a:pt x="2160" y="4985"/>
                </a:lnTo>
                <a:lnTo>
                  <a:pt x="3600" y="1662"/>
                </a:lnTo>
                <a:lnTo>
                  <a:pt x="7200" y="0"/>
                </a:lnTo>
                <a:lnTo>
                  <a:pt x="8640" y="2492"/>
                </a:lnTo>
                <a:lnTo>
                  <a:pt x="12240" y="2492"/>
                </a:lnTo>
                <a:lnTo>
                  <a:pt x="15120" y="1662"/>
                </a:lnTo>
                <a:lnTo>
                  <a:pt x="16560" y="2492"/>
                </a:lnTo>
                <a:lnTo>
                  <a:pt x="20160" y="831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72" name="Freeform 316"/>
          <p:cNvSpPr/>
          <p:nvPr/>
        </p:nvSpPr>
        <p:spPr>
          <a:xfrm>
            <a:off x="4557712" y="2938464"/>
            <a:ext cx="315913" cy="4071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343"/>
                </a:moveTo>
                <a:lnTo>
                  <a:pt x="3600" y="13886"/>
                </a:lnTo>
                <a:lnTo>
                  <a:pt x="3600" y="17486"/>
                </a:lnTo>
                <a:lnTo>
                  <a:pt x="900" y="17486"/>
                </a:lnTo>
                <a:lnTo>
                  <a:pt x="4500" y="20057"/>
                </a:lnTo>
                <a:lnTo>
                  <a:pt x="2700" y="21600"/>
                </a:lnTo>
                <a:lnTo>
                  <a:pt x="10800" y="20057"/>
                </a:lnTo>
                <a:lnTo>
                  <a:pt x="13500" y="19029"/>
                </a:lnTo>
                <a:lnTo>
                  <a:pt x="16200" y="18514"/>
                </a:lnTo>
                <a:lnTo>
                  <a:pt x="18900" y="16457"/>
                </a:lnTo>
                <a:lnTo>
                  <a:pt x="20700" y="16457"/>
                </a:lnTo>
                <a:lnTo>
                  <a:pt x="18000" y="13371"/>
                </a:lnTo>
                <a:lnTo>
                  <a:pt x="19800" y="9771"/>
                </a:lnTo>
                <a:lnTo>
                  <a:pt x="21600" y="9771"/>
                </a:lnTo>
                <a:lnTo>
                  <a:pt x="20700" y="5143"/>
                </a:lnTo>
                <a:lnTo>
                  <a:pt x="4500" y="0"/>
                </a:lnTo>
                <a:lnTo>
                  <a:pt x="3600" y="3600"/>
                </a:lnTo>
                <a:lnTo>
                  <a:pt x="5400" y="4629"/>
                </a:lnTo>
                <a:lnTo>
                  <a:pt x="5400" y="7200"/>
                </a:lnTo>
                <a:lnTo>
                  <a:pt x="0" y="11314"/>
                </a:lnTo>
                <a:lnTo>
                  <a:pt x="0" y="12343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73" name="Freeform 317"/>
          <p:cNvSpPr/>
          <p:nvPr/>
        </p:nvSpPr>
        <p:spPr>
          <a:xfrm>
            <a:off x="4557712" y="2938464"/>
            <a:ext cx="315913" cy="4071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343"/>
                </a:moveTo>
                <a:lnTo>
                  <a:pt x="3600" y="13886"/>
                </a:lnTo>
                <a:lnTo>
                  <a:pt x="3600" y="17486"/>
                </a:lnTo>
                <a:lnTo>
                  <a:pt x="900" y="17486"/>
                </a:lnTo>
                <a:lnTo>
                  <a:pt x="4500" y="20057"/>
                </a:lnTo>
                <a:lnTo>
                  <a:pt x="2700" y="21600"/>
                </a:lnTo>
                <a:lnTo>
                  <a:pt x="10800" y="20057"/>
                </a:lnTo>
                <a:lnTo>
                  <a:pt x="13500" y="19029"/>
                </a:lnTo>
                <a:lnTo>
                  <a:pt x="16200" y="18514"/>
                </a:lnTo>
                <a:lnTo>
                  <a:pt x="18900" y="16457"/>
                </a:lnTo>
                <a:lnTo>
                  <a:pt x="20700" y="16457"/>
                </a:lnTo>
                <a:lnTo>
                  <a:pt x="18000" y="13371"/>
                </a:lnTo>
                <a:lnTo>
                  <a:pt x="19800" y="9771"/>
                </a:lnTo>
                <a:lnTo>
                  <a:pt x="21600" y="9771"/>
                </a:lnTo>
                <a:lnTo>
                  <a:pt x="20700" y="5143"/>
                </a:lnTo>
                <a:lnTo>
                  <a:pt x="4500" y="0"/>
                </a:lnTo>
                <a:lnTo>
                  <a:pt x="3600" y="3600"/>
                </a:lnTo>
                <a:lnTo>
                  <a:pt x="5400" y="4629"/>
                </a:lnTo>
                <a:lnTo>
                  <a:pt x="5400" y="7200"/>
                </a:lnTo>
                <a:lnTo>
                  <a:pt x="0" y="11314"/>
                </a:lnTo>
                <a:lnTo>
                  <a:pt x="0" y="12343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74" name="Freeform 318"/>
          <p:cNvSpPr/>
          <p:nvPr/>
        </p:nvSpPr>
        <p:spPr>
          <a:xfrm>
            <a:off x="4873626" y="2726532"/>
            <a:ext cx="365126" cy="241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71" y="864"/>
                </a:moveTo>
                <a:lnTo>
                  <a:pt x="7714" y="2592"/>
                </a:lnTo>
                <a:lnTo>
                  <a:pt x="10800" y="0"/>
                </a:lnTo>
                <a:lnTo>
                  <a:pt x="16200" y="1728"/>
                </a:lnTo>
                <a:lnTo>
                  <a:pt x="17743" y="4320"/>
                </a:lnTo>
                <a:lnTo>
                  <a:pt x="17743" y="5184"/>
                </a:lnTo>
                <a:lnTo>
                  <a:pt x="16971" y="8640"/>
                </a:lnTo>
                <a:lnTo>
                  <a:pt x="14657" y="5184"/>
                </a:lnTo>
                <a:lnTo>
                  <a:pt x="13114" y="4320"/>
                </a:lnTo>
                <a:lnTo>
                  <a:pt x="13886" y="7776"/>
                </a:lnTo>
                <a:lnTo>
                  <a:pt x="21600" y="19872"/>
                </a:lnTo>
                <a:lnTo>
                  <a:pt x="1543" y="21600"/>
                </a:lnTo>
                <a:lnTo>
                  <a:pt x="0" y="4320"/>
                </a:lnTo>
                <a:lnTo>
                  <a:pt x="1543" y="3456"/>
                </a:lnTo>
                <a:lnTo>
                  <a:pt x="771" y="864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75" name="Freeform 319"/>
          <p:cNvSpPr/>
          <p:nvPr/>
        </p:nvSpPr>
        <p:spPr>
          <a:xfrm>
            <a:off x="4873626" y="2726532"/>
            <a:ext cx="365126" cy="241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71" y="864"/>
                </a:moveTo>
                <a:lnTo>
                  <a:pt x="7714" y="2592"/>
                </a:lnTo>
                <a:lnTo>
                  <a:pt x="10800" y="0"/>
                </a:lnTo>
                <a:lnTo>
                  <a:pt x="16200" y="1728"/>
                </a:lnTo>
                <a:lnTo>
                  <a:pt x="17743" y="4320"/>
                </a:lnTo>
                <a:lnTo>
                  <a:pt x="17743" y="5184"/>
                </a:lnTo>
                <a:lnTo>
                  <a:pt x="16971" y="8640"/>
                </a:lnTo>
                <a:lnTo>
                  <a:pt x="14657" y="5184"/>
                </a:lnTo>
                <a:lnTo>
                  <a:pt x="13114" y="4320"/>
                </a:lnTo>
                <a:lnTo>
                  <a:pt x="13886" y="7776"/>
                </a:lnTo>
                <a:lnTo>
                  <a:pt x="21600" y="19872"/>
                </a:lnTo>
                <a:lnTo>
                  <a:pt x="1543" y="21600"/>
                </a:lnTo>
                <a:lnTo>
                  <a:pt x="0" y="4320"/>
                </a:lnTo>
                <a:lnTo>
                  <a:pt x="1543" y="3456"/>
                </a:lnTo>
                <a:lnTo>
                  <a:pt x="771" y="864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76" name="Freeform 320"/>
          <p:cNvSpPr/>
          <p:nvPr/>
        </p:nvSpPr>
        <p:spPr>
          <a:xfrm>
            <a:off x="4387850" y="3171825"/>
            <a:ext cx="236539" cy="2905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560"/>
                </a:moveTo>
                <a:lnTo>
                  <a:pt x="3600" y="18000"/>
                </a:lnTo>
                <a:lnTo>
                  <a:pt x="3600" y="21600"/>
                </a:lnTo>
                <a:lnTo>
                  <a:pt x="21600" y="21600"/>
                </a:lnTo>
                <a:lnTo>
                  <a:pt x="21600" y="18720"/>
                </a:lnTo>
                <a:lnTo>
                  <a:pt x="18000" y="15120"/>
                </a:lnTo>
                <a:lnTo>
                  <a:pt x="21600" y="10800"/>
                </a:lnTo>
                <a:lnTo>
                  <a:pt x="16800" y="7200"/>
                </a:lnTo>
                <a:lnTo>
                  <a:pt x="20400" y="7200"/>
                </a:lnTo>
                <a:lnTo>
                  <a:pt x="20400" y="2160"/>
                </a:lnTo>
                <a:lnTo>
                  <a:pt x="15600" y="0"/>
                </a:lnTo>
                <a:lnTo>
                  <a:pt x="18000" y="3600"/>
                </a:lnTo>
                <a:lnTo>
                  <a:pt x="13200" y="6480"/>
                </a:lnTo>
                <a:lnTo>
                  <a:pt x="15600" y="7200"/>
                </a:lnTo>
                <a:lnTo>
                  <a:pt x="10800" y="8640"/>
                </a:lnTo>
                <a:lnTo>
                  <a:pt x="10800" y="11520"/>
                </a:lnTo>
                <a:lnTo>
                  <a:pt x="8400" y="12960"/>
                </a:lnTo>
                <a:lnTo>
                  <a:pt x="7200" y="12240"/>
                </a:lnTo>
                <a:lnTo>
                  <a:pt x="3600" y="12240"/>
                </a:lnTo>
                <a:lnTo>
                  <a:pt x="0" y="1656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77" name="Freeform 321"/>
          <p:cNvSpPr/>
          <p:nvPr/>
        </p:nvSpPr>
        <p:spPr>
          <a:xfrm>
            <a:off x="4387850" y="3171825"/>
            <a:ext cx="236539" cy="2905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560"/>
                </a:moveTo>
                <a:lnTo>
                  <a:pt x="3600" y="18000"/>
                </a:lnTo>
                <a:lnTo>
                  <a:pt x="3600" y="21600"/>
                </a:lnTo>
                <a:lnTo>
                  <a:pt x="21600" y="21600"/>
                </a:lnTo>
                <a:lnTo>
                  <a:pt x="21600" y="18720"/>
                </a:lnTo>
                <a:lnTo>
                  <a:pt x="18000" y="15120"/>
                </a:lnTo>
                <a:lnTo>
                  <a:pt x="21600" y="10800"/>
                </a:lnTo>
                <a:lnTo>
                  <a:pt x="16800" y="7200"/>
                </a:lnTo>
                <a:lnTo>
                  <a:pt x="20400" y="7200"/>
                </a:lnTo>
                <a:lnTo>
                  <a:pt x="20400" y="2160"/>
                </a:lnTo>
                <a:lnTo>
                  <a:pt x="15600" y="0"/>
                </a:lnTo>
                <a:lnTo>
                  <a:pt x="18000" y="3600"/>
                </a:lnTo>
                <a:lnTo>
                  <a:pt x="13200" y="6480"/>
                </a:lnTo>
                <a:lnTo>
                  <a:pt x="15600" y="7200"/>
                </a:lnTo>
                <a:lnTo>
                  <a:pt x="10800" y="8640"/>
                </a:lnTo>
                <a:lnTo>
                  <a:pt x="10800" y="11520"/>
                </a:lnTo>
                <a:lnTo>
                  <a:pt x="8400" y="12960"/>
                </a:lnTo>
                <a:lnTo>
                  <a:pt x="7200" y="12240"/>
                </a:lnTo>
                <a:lnTo>
                  <a:pt x="3600" y="12240"/>
                </a:lnTo>
                <a:lnTo>
                  <a:pt x="0" y="1656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78" name="Freeform 322"/>
          <p:cNvSpPr/>
          <p:nvPr/>
        </p:nvSpPr>
        <p:spPr>
          <a:xfrm>
            <a:off x="4819650" y="2947990"/>
            <a:ext cx="512763" cy="4655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723" y="0"/>
                </a:moveTo>
                <a:lnTo>
                  <a:pt x="3323" y="900"/>
                </a:lnTo>
                <a:lnTo>
                  <a:pt x="3323" y="3150"/>
                </a:lnTo>
                <a:lnTo>
                  <a:pt x="1662" y="3150"/>
                </a:lnTo>
                <a:lnTo>
                  <a:pt x="2215" y="8100"/>
                </a:lnTo>
                <a:lnTo>
                  <a:pt x="1108" y="8100"/>
                </a:lnTo>
                <a:lnTo>
                  <a:pt x="0" y="11250"/>
                </a:lnTo>
                <a:lnTo>
                  <a:pt x="2215" y="15300"/>
                </a:lnTo>
                <a:lnTo>
                  <a:pt x="4985" y="17550"/>
                </a:lnTo>
                <a:lnTo>
                  <a:pt x="6646" y="18000"/>
                </a:lnTo>
                <a:lnTo>
                  <a:pt x="7754" y="19800"/>
                </a:lnTo>
                <a:lnTo>
                  <a:pt x="8862" y="20700"/>
                </a:lnTo>
                <a:lnTo>
                  <a:pt x="9969" y="20700"/>
                </a:lnTo>
                <a:lnTo>
                  <a:pt x="10523" y="21150"/>
                </a:lnTo>
                <a:lnTo>
                  <a:pt x="11077" y="20700"/>
                </a:lnTo>
                <a:lnTo>
                  <a:pt x="12185" y="21600"/>
                </a:lnTo>
                <a:lnTo>
                  <a:pt x="14954" y="21600"/>
                </a:lnTo>
                <a:lnTo>
                  <a:pt x="17723" y="20250"/>
                </a:lnTo>
                <a:lnTo>
                  <a:pt x="19385" y="20250"/>
                </a:lnTo>
                <a:lnTo>
                  <a:pt x="19385" y="18900"/>
                </a:lnTo>
                <a:lnTo>
                  <a:pt x="17169" y="18450"/>
                </a:lnTo>
                <a:lnTo>
                  <a:pt x="17169" y="16650"/>
                </a:lnTo>
                <a:lnTo>
                  <a:pt x="15508" y="16650"/>
                </a:lnTo>
                <a:lnTo>
                  <a:pt x="15508" y="16200"/>
                </a:lnTo>
                <a:lnTo>
                  <a:pt x="17169" y="14850"/>
                </a:lnTo>
                <a:lnTo>
                  <a:pt x="17169" y="13050"/>
                </a:lnTo>
                <a:lnTo>
                  <a:pt x="19938" y="10350"/>
                </a:lnTo>
                <a:lnTo>
                  <a:pt x="19385" y="8100"/>
                </a:lnTo>
                <a:lnTo>
                  <a:pt x="19938" y="6750"/>
                </a:lnTo>
                <a:lnTo>
                  <a:pt x="21600" y="4950"/>
                </a:lnTo>
                <a:lnTo>
                  <a:pt x="19385" y="4050"/>
                </a:lnTo>
                <a:lnTo>
                  <a:pt x="19385" y="2250"/>
                </a:lnTo>
                <a:lnTo>
                  <a:pt x="17723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79" name="Freeform 323"/>
          <p:cNvSpPr/>
          <p:nvPr/>
        </p:nvSpPr>
        <p:spPr>
          <a:xfrm>
            <a:off x="4819650" y="2947990"/>
            <a:ext cx="512763" cy="4655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723" y="0"/>
                </a:moveTo>
                <a:lnTo>
                  <a:pt x="3323" y="900"/>
                </a:lnTo>
                <a:lnTo>
                  <a:pt x="3323" y="3150"/>
                </a:lnTo>
                <a:lnTo>
                  <a:pt x="1662" y="3150"/>
                </a:lnTo>
                <a:lnTo>
                  <a:pt x="2215" y="8100"/>
                </a:lnTo>
                <a:lnTo>
                  <a:pt x="1108" y="8100"/>
                </a:lnTo>
                <a:lnTo>
                  <a:pt x="0" y="11250"/>
                </a:lnTo>
                <a:lnTo>
                  <a:pt x="2215" y="15300"/>
                </a:lnTo>
                <a:lnTo>
                  <a:pt x="4985" y="17550"/>
                </a:lnTo>
                <a:lnTo>
                  <a:pt x="6646" y="18000"/>
                </a:lnTo>
                <a:lnTo>
                  <a:pt x="7754" y="19800"/>
                </a:lnTo>
                <a:lnTo>
                  <a:pt x="8862" y="20700"/>
                </a:lnTo>
                <a:lnTo>
                  <a:pt x="9969" y="20700"/>
                </a:lnTo>
                <a:lnTo>
                  <a:pt x="10523" y="21150"/>
                </a:lnTo>
                <a:lnTo>
                  <a:pt x="11077" y="20700"/>
                </a:lnTo>
                <a:lnTo>
                  <a:pt x="12185" y="21600"/>
                </a:lnTo>
                <a:lnTo>
                  <a:pt x="14954" y="21600"/>
                </a:lnTo>
                <a:lnTo>
                  <a:pt x="17723" y="20250"/>
                </a:lnTo>
                <a:lnTo>
                  <a:pt x="19385" y="20250"/>
                </a:lnTo>
                <a:lnTo>
                  <a:pt x="19385" y="18900"/>
                </a:lnTo>
                <a:lnTo>
                  <a:pt x="17169" y="18450"/>
                </a:lnTo>
                <a:lnTo>
                  <a:pt x="17169" y="16650"/>
                </a:lnTo>
                <a:lnTo>
                  <a:pt x="15508" y="16650"/>
                </a:lnTo>
                <a:lnTo>
                  <a:pt x="15508" y="16200"/>
                </a:lnTo>
                <a:lnTo>
                  <a:pt x="17169" y="14850"/>
                </a:lnTo>
                <a:lnTo>
                  <a:pt x="17169" y="13050"/>
                </a:lnTo>
                <a:lnTo>
                  <a:pt x="19938" y="10350"/>
                </a:lnTo>
                <a:lnTo>
                  <a:pt x="19385" y="8100"/>
                </a:lnTo>
                <a:lnTo>
                  <a:pt x="19938" y="6750"/>
                </a:lnTo>
                <a:lnTo>
                  <a:pt x="21600" y="4950"/>
                </a:lnTo>
                <a:lnTo>
                  <a:pt x="19385" y="4050"/>
                </a:lnTo>
                <a:lnTo>
                  <a:pt x="19385" y="2250"/>
                </a:lnTo>
                <a:lnTo>
                  <a:pt x="17723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80" name="Freeform 324"/>
          <p:cNvSpPr/>
          <p:nvPr/>
        </p:nvSpPr>
        <p:spPr>
          <a:xfrm>
            <a:off x="4584701" y="3248026"/>
            <a:ext cx="420689" cy="1845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75" y="11368"/>
                </a:moveTo>
                <a:lnTo>
                  <a:pt x="0" y="14779"/>
                </a:lnTo>
                <a:lnTo>
                  <a:pt x="2025" y="20463"/>
                </a:lnTo>
                <a:lnTo>
                  <a:pt x="3375" y="19326"/>
                </a:lnTo>
                <a:lnTo>
                  <a:pt x="6750" y="21600"/>
                </a:lnTo>
                <a:lnTo>
                  <a:pt x="7425" y="17053"/>
                </a:lnTo>
                <a:lnTo>
                  <a:pt x="8775" y="15916"/>
                </a:lnTo>
                <a:lnTo>
                  <a:pt x="12825" y="18189"/>
                </a:lnTo>
                <a:lnTo>
                  <a:pt x="15525" y="14779"/>
                </a:lnTo>
                <a:lnTo>
                  <a:pt x="17550" y="15916"/>
                </a:lnTo>
                <a:lnTo>
                  <a:pt x="18900" y="14779"/>
                </a:lnTo>
                <a:lnTo>
                  <a:pt x="21600" y="14779"/>
                </a:lnTo>
                <a:lnTo>
                  <a:pt x="20250" y="10232"/>
                </a:lnTo>
                <a:lnTo>
                  <a:pt x="18225" y="9095"/>
                </a:lnTo>
                <a:lnTo>
                  <a:pt x="18225" y="7958"/>
                </a:lnTo>
                <a:lnTo>
                  <a:pt x="15525" y="4547"/>
                </a:lnTo>
                <a:lnTo>
                  <a:pt x="14175" y="0"/>
                </a:lnTo>
                <a:lnTo>
                  <a:pt x="13500" y="0"/>
                </a:lnTo>
                <a:lnTo>
                  <a:pt x="10800" y="4547"/>
                </a:lnTo>
                <a:lnTo>
                  <a:pt x="8775" y="5684"/>
                </a:lnTo>
                <a:lnTo>
                  <a:pt x="6750" y="7958"/>
                </a:lnTo>
                <a:lnTo>
                  <a:pt x="675" y="11368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81" name="Freeform 325"/>
          <p:cNvSpPr/>
          <p:nvPr/>
        </p:nvSpPr>
        <p:spPr>
          <a:xfrm>
            <a:off x="4584701" y="3248026"/>
            <a:ext cx="420689" cy="1845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75" y="11368"/>
                </a:moveTo>
                <a:lnTo>
                  <a:pt x="0" y="14779"/>
                </a:lnTo>
                <a:lnTo>
                  <a:pt x="2025" y="20463"/>
                </a:lnTo>
                <a:lnTo>
                  <a:pt x="3375" y="19326"/>
                </a:lnTo>
                <a:lnTo>
                  <a:pt x="6750" y="21600"/>
                </a:lnTo>
                <a:lnTo>
                  <a:pt x="7425" y="17053"/>
                </a:lnTo>
                <a:lnTo>
                  <a:pt x="8775" y="15916"/>
                </a:lnTo>
                <a:lnTo>
                  <a:pt x="12825" y="18189"/>
                </a:lnTo>
                <a:lnTo>
                  <a:pt x="15525" y="14779"/>
                </a:lnTo>
                <a:lnTo>
                  <a:pt x="17550" y="15916"/>
                </a:lnTo>
                <a:lnTo>
                  <a:pt x="18900" y="14779"/>
                </a:lnTo>
                <a:lnTo>
                  <a:pt x="21600" y="14779"/>
                </a:lnTo>
                <a:lnTo>
                  <a:pt x="20250" y="10232"/>
                </a:lnTo>
                <a:lnTo>
                  <a:pt x="18225" y="9095"/>
                </a:lnTo>
                <a:lnTo>
                  <a:pt x="18225" y="7958"/>
                </a:lnTo>
                <a:lnTo>
                  <a:pt x="15525" y="4547"/>
                </a:lnTo>
                <a:lnTo>
                  <a:pt x="14175" y="0"/>
                </a:lnTo>
                <a:lnTo>
                  <a:pt x="13500" y="0"/>
                </a:lnTo>
                <a:lnTo>
                  <a:pt x="10800" y="4547"/>
                </a:lnTo>
                <a:lnTo>
                  <a:pt x="8775" y="5684"/>
                </a:lnTo>
                <a:lnTo>
                  <a:pt x="6750" y="7958"/>
                </a:lnTo>
                <a:lnTo>
                  <a:pt x="675" y="11368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82" name="Freeform 326"/>
          <p:cNvSpPr/>
          <p:nvPr/>
        </p:nvSpPr>
        <p:spPr>
          <a:xfrm>
            <a:off x="5187950" y="3055144"/>
            <a:ext cx="458788" cy="3583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171" y="0"/>
                </a:moveTo>
                <a:lnTo>
                  <a:pt x="8023" y="4086"/>
                </a:lnTo>
                <a:lnTo>
                  <a:pt x="13577" y="7589"/>
                </a:lnTo>
                <a:lnTo>
                  <a:pt x="11726" y="8757"/>
                </a:lnTo>
                <a:lnTo>
                  <a:pt x="11726" y="10508"/>
                </a:lnTo>
                <a:lnTo>
                  <a:pt x="14811" y="9924"/>
                </a:lnTo>
                <a:lnTo>
                  <a:pt x="13577" y="11092"/>
                </a:lnTo>
                <a:lnTo>
                  <a:pt x="15429" y="12843"/>
                </a:lnTo>
                <a:lnTo>
                  <a:pt x="17280" y="14011"/>
                </a:lnTo>
                <a:lnTo>
                  <a:pt x="21600" y="14011"/>
                </a:lnTo>
                <a:lnTo>
                  <a:pt x="18514" y="18097"/>
                </a:lnTo>
                <a:lnTo>
                  <a:pt x="12343" y="21016"/>
                </a:lnTo>
                <a:lnTo>
                  <a:pt x="10491" y="20432"/>
                </a:lnTo>
                <a:lnTo>
                  <a:pt x="9257" y="21600"/>
                </a:lnTo>
                <a:lnTo>
                  <a:pt x="7406" y="21600"/>
                </a:lnTo>
                <a:lnTo>
                  <a:pt x="5554" y="19849"/>
                </a:lnTo>
                <a:lnTo>
                  <a:pt x="4320" y="19849"/>
                </a:lnTo>
                <a:lnTo>
                  <a:pt x="3703" y="18097"/>
                </a:lnTo>
                <a:lnTo>
                  <a:pt x="1851" y="17514"/>
                </a:lnTo>
                <a:lnTo>
                  <a:pt x="1851" y="15178"/>
                </a:lnTo>
                <a:lnTo>
                  <a:pt x="0" y="15178"/>
                </a:lnTo>
                <a:lnTo>
                  <a:pt x="0" y="14595"/>
                </a:lnTo>
                <a:lnTo>
                  <a:pt x="1851" y="12843"/>
                </a:lnTo>
                <a:lnTo>
                  <a:pt x="1851" y="10508"/>
                </a:lnTo>
                <a:lnTo>
                  <a:pt x="4937" y="7005"/>
                </a:lnTo>
                <a:lnTo>
                  <a:pt x="4320" y="4086"/>
                </a:lnTo>
                <a:lnTo>
                  <a:pt x="4937" y="2335"/>
                </a:lnTo>
                <a:lnTo>
                  <a:pt x="6171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83" name="Freeform 327"/>
          <p:cNvSpPr/>
          <p:nvPr/>
        </p:nvSpPr>
        <p:spPr>
          <a:xfrm>
            <a:off x="5187950" y="3055144"/>
            <a:ext cx="458788" cy="3583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171" y="0"/>
                </a:moveTo>
                <a:lnTo>
                  <a:pt x="8023" y="4086"/>
                </a:lnTo>
                <a:lnTo>
                  <a:pt x="13577" y="7589"/>
                </a:lnTo>
                <a:lnTo>
                  <a:pt x="11726" y="8757"/>
                </a:lnTo>
                <a:lnTo>
                  <a:pt x="11726" y="10508"/>
                </a:lnTo>
                <a:lnTo>
                  <a:pt x="14811" y="9924"/>
                </a:lnTo>
                <a:lnTo>
                  <a:pt x="13577" y="11092"/>
                </a:lnTo>
                <a:lnTo>
                  <a:pt x="15429" y="12843"/>
                </a:lnTo>
                <a:lnTo>
                  <a:pt x="17280" y="14011"/>
                </a:lnTo>
                <a:lnTo>
                  <a:pt x="21600" y="14011"/>
                </a:lnTo>
                <a:lnTo>
                  <a:pt x="18514" y="18097"/>
                </a:lnTo>
                <a:lnTo>
                  <a:pt x="12343" y="21016"/>
                </a:lnTo>
                <a:lnTo>
                  <a:pt x="10491" y="20432"/>
                </a:lnTo>
                <a:lnTo>
                  <a:pt x="9257" y="21600"/>
                </a:lnTo>
                <a:lnTo>
                  <a:pt x="7406" y="21600"/>
                </a:lnTo>
                <a:lnTo>
                  <a:pt x="5554" y="19849"/>
                </a:lnTo>
                <a:lnTo>
                  <a:pt x="4320" y="19849"/>
                </a:lnTo>
                <a:lnTo>
                  <a:pt x="3703" y="18097"/>
                </a:lnTo>
                <a:lnTo>
                  <a:pt x="1851" y="17514"/>
                </a:lnTo>
                <a:lnTo>
                  <a:pt x="1851" y="15178"/>
                </a:lnTo>
                <a:lnTo>
                  <a:pt x="0" y="15178"/>
                </a:lnTo>
                <a:lnTo>
                  <a:pt x="0" y="14595"/>
                </a:lnTo>
                <a:lnTo>
                  <a:pt x="1851" y="12843"/>
                </a:lnTo>
                <a:lnTo>
                  <a:pt x="1851" y="10508"/>
                </a:lnTo>
                <a:lnTo>
                  <a:pt x="4937" y="7005"/>
                </a:lnTo>
                <a:lnTo>
                  <a:pt x="4320" y="4086"/>
                </a:lnTo>
                <a:lnTo>
                  <a:pt x="4937" y="2335"/>
                </a:lnTo>
                <a:lnTo>
                  <a:pt x="6171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84" name="Freeform 328"/>
          <p:cNvSpPr/>
          <p:nvPr/>
        </p:nvSpPr>
        <p:spPr>
          <a:xfrm>
            <a:off x="5437189" y="3181350"/>
            <a:ext cx="66676" cy="476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60" y="0"/>
                </a:moveTo>
                <a:lnTo>
                  <a:pt x="0" y="8640"/>
                </a:lnTo>
                <a:lnTo>
                  <a:pt x="0" y="21600"/>
                </a:lnTo>
                <a:lnTo>
                  <a:pt x="21600" y="17280"/>
                </a:lnTo>
                <a:lnTo>
                  <a:pt x="12960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85" name="Freeform 329"/>
          <p:cNvSpPr/>
          <p:nvPr/>
        </p:nvSpPr>
        <p:spPr>
          <a:xfrm>
            <a:off x="5437189" y="3181350"/>
            <a:ext cx="66676" cy="476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60" y="0"/>
                </a:moveTo>
                <a:lnTo>
                  <a:pt x="0" y="8640"/>
                </a:lnTo>
                <a:lnTo>
                  <a:pt x="0" y="21600"/>
                </a:lnTo>
                <a:lnTo>
                  <a:pt x="21600" y="17280"/>
                </a:lnTo>
                <a:lnTo>
                  <a:pt x="12960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86" name="Freeform 330"/>
          <p:cNvSpPr/>
          <p:nvPr/>
        </p:nvSpPr>
        <p:spPr>
          <a:xfrm>
            <a:off x="5424487" y="3190875"/>
            <a:ext cx="328613" cy="3393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184" y="1851"/>
                </a:moveTo>
                <a:lnTo>
                  <a:pt x="5184" y="3086"/>
                </a:lnTo>
                <a:lnTo>
                  <a:pt x="10368" y="2469"/>
                </a:lnTo>
                <a:lnTo>
                  <a:pt x="14688" y="2469"/>
                </a:lnTo>
                <a:lnTo>
                  <a:pt x="19872" y="0"/>
                </a:lnTo>
                <a:lnTo>
                  <a:pt x="21600" y="1851"/>
                </a:lnTo>
                <a:lnTo>
                  <a:pt x="14688" y="12960"/>
                </a:lnTo>
                <a:lnTo>
                  <a:pt x="1728" y="21600"/>
                </a:lnTo>
                <a:lnTo>
                  <a:pt x="0" y="19749"/>
                </a:lnTo>
                <a:lnTo>
                  <a:pt x="1728" y="13577"/>
                </a:lnTo>
                <a:lnTo>
                  <a:pt x="10368" y="10491"/>
                </a:lnTo>
                <a:lnTo>
                  <a:pt x="14688" y="6171"/>
                </a:lnTo>
                <a:lnTo>
                  <a:pt x="8640" y="6171"/>
                </a:lnTo>
                <a:lnTo>
                  <a:pt x="6048" y="4937"/>
                </a:lnTo>
                <a:lnTo>
                  <a:pt x="3456" y="3086"/>
                </a:lnTo>
                <a:lnTo>
                  <a:pt x="5184" y="1851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87" name="Freeform 331"/>
          <p:cNvSpPr/>
          <p:nvPr/>
        </p:nvSpPr>
        <p:spPr>
          <a:xfrm>
            <a:off x="5424487" y="3190875"/>
            <a:ext cx="328613" cy="3393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184" y="1851"/>
                </a:moveTo>
                <a:lnTo>
                  <a:pt x="5184" y="3086"/>
                </a:lnTo>
                <a:lnTo>
                  <a:pt x="10368" y="2469"/>
                </a:lnTo>
                <a:lnTo>
                  <a:pt x="14688" y="2469"/>
                </a:lnTo>
                <a:lnTo>
                  <a:pt x="19872" y="0"/>
                </a:lnTo>
                <a:lnTo>
                  <a:pt x="21600" y="1851"/>
                </a:lnTo>
                <a:lnTo>
                  <a:pt x="14688" y="12960"/>
                </a:lnTo>
                <a:lnTo>
                  <a:pt x="1728" y="21600"/>
                </a:lnTo>
                <a:lnTo>
                  <a:pt x="0" y="19749"/>
                </a:lnTo>
                <a:lnTo>
                  <a:pt x="1728" y="13577"/>
                </a:lnTo>
                <a:lnTo>
                  <a:pt x="10368" y="10491"/>
                </a:lnTo>
                <a:lnTo>
                  <a:pt x="14688" y="6171"/>
                </a:lnTo>
                <a:lnTo>
                  <a:pt x="8640" y="6171"/>
                </a:lnTo>
                <a:lnTo>
                  <a:pt x="6048" y="4937"/>
                </a:lnTo>
                <a:lnTo>
                  <a:pt x="3456" y="3086"/>
                </a:lnTo>
                <a:lnTo>
                  <a:pt x="5184" y="1851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88" name="Freeform 332"/>
          <p:cNvSpPr/>
          <p:nvPr/>
        </p:nvSpPr>
        <p:spPr>
          <a:xfrm>
            <a:off x="4414839" y="3451623"/>
            <a:ext cx="63501" cy="392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20" y="0"/>
                </a:moveTo>
                <a:lnTo>
                  <a:pt x="21600" y="5400"/>
                </a:lnTo>
                <a:lnTo>
                  <a:pt x="17280" y="21600"/>
                </a:lnTo>
                <a:lnTo>
                  <a:pt x="0" y="16200"/>
                </a:lnTo>
                <a:lnTo>
                  <a:pt x="4320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89" name="Freeform 333"/>
          <p:cNvSpPr/>
          <p:nvPr/>
        </p:nvSpPr>
        <p:spPr>
          <a:xfrm>
            <a:off x="4414839" y="3451623"/>
            <a:ext cx="63501" cy="392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20" y="0"/>
                </a:moveTo>
                <a:lnTo>
                  <a:pt x="21600" y="5400"/>
                </a:lnTo>
                <a:lnTo>
                  <a:pt x="17280" y="21600"/>
                </a:lnTo>
                <a:lnTo>
                  <a:pt x="0" y="16200"/>
                </a:lnTo>
                <a:lnTo>
                  <a:pt x="4320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90" name="Freeform 334"/>
          <p:cNvSpPr/>
          <p:nvPr/>
        </p:nvSpPr>
        <p:spPr>
          <a:xfrm>
            <a:off x="4400550" y="3462339"/>
            <a:ext cx="184150" cy="164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257" y="0"/>
                </a:moveTo>
                <a:lnTo>
                  <a:pt x="16971" y="0"/>
                </a:lnTo>
                <a:lnTo>
                  <a:pt x="18514" y="2541"/>
                </a:lnTo>
                <a:lnTo>
                  <a:pt x="20057" y="1271"/>
                </a:lnTo>
                <a:lnTo>
                  <a:pt x="21600" y="13976"/>
                </a:lnTo>
                <a:lnTo>
                  <a:pt x="10800" y="15247"/>
                </a:lnTo>
                <a:lnTo>
                  <a:pt x="10800" y="21600"/>
                </a:lnTo>
                <a:lnTo>
                  <a:pt x="7714" y="17788"/>
                </a:lnTo>
                <a:lnTo>
                  <a:pt x="1543" y="13976"/>
                </a:lnTo>
                <a:lnTo>
                  <a:pt x="0" y="8894"/>
                </a:lnTo>
                <a:lnTo>
                  <a:pt x="1543" y="2541"/>
                </a:lnTo>
                <a:lnTo>
                  <a:pt x="7714" y="3812"/>
                </a:lnTo>
                <a:lnTo>
                  <a:pt x="9257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91" name="Freeform 335"/>
          <p:cNvSpPr/>
          <p:nvPr/>
        </p:nvSpPr>
        <p:spPr>
          <a:xfrm>
            <a:off x="4400550" y="3462339"/>
            <a:ext cx="184150" cy="164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257" y="0"/>
                </a:moveTo>
                <a:lnTo>
                  <a:pt x="16971" y="0"/>
                </a:lnTo>
                <a:lnTo>
                  <a:pt x="18514" y="2541"/>
                </a:lnTo>
                <a:lnTo>
                  <a:pt x="20057" y="1271"/>
                </a:lnTo>
                <a:lnTo>
                  <a:pt x="21600" y="13976"/>
                </a:lnTo>
                <a:lnTo>
                  <a:pt x="10800" y="15247"/>
                </a:lnTo>
                <a:lnTo>
                  <a:pt x="10800" y="21600"/>
                </a:lnTo>
                <a:lnTo>
                  <a:pt x="7714" y="17788"/>
                </a:lnTo>
                <a:lnTo>
                  <a:pt x="1543" y="13976"/>
                </a:lnTo>
                <a:lnTo>
                  <a:pt x="0" y="8894"/>
                </a:lnTo>
                <a:lnTo>
                  <a:pt x="1543" y="2541"/>
                </a:lnTo>
                <a:lnTo>
                  <a:pt x="7714" y="3812"/>
                </a:lnTo>
                <a:lnTo>
                  <a:pt x="9257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92" name="Freeform 336"/>
          <p:cNvSpPr/>
          <p:nvPr/>
        </p:nvSpPr>
        <p:spPr>
          <a:xfrm>
            <a:off x="4491039" y="3413523"/>
            <a:ext cx="223838" cy="2131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691"/>
                </a:moveTo>
                <a:lnTo>
                  <a:pt x="0" y="21600"/>
                </a:lnTo>
                <a:lnTo>
                  <a:pt x="3812" y="21600"/>
                </a:lnTo>
                <a:lnTo>
                  <a:pt x="6353" y="20618"/>
                </a:lnTo>
                <a:lnTo>
                  <a:pt x="10165" y="20618"/>
                </a:lnTo>
                <a:lnTo>
                  <a:pt x="12706" y="18655"/>
                </a:lnTo>
                <a:lnTo>
                  <a:pt x="13976" y="14727"/>
                </a:lnTo>
                <a:lnTo>
                  <a:pt x="19059" y="9818"/>
                </a:lnTo>
                <a:lnTo>
                  <a:pt x="21600" y="1964"/>
                </a:lnTo>
                <a:lnTo>
                  <a:pt x="15247" y="0"/>
                </a:lnTo>
                <a:lnTo>
                  <a:pt x="12706" y="982"/>
                </a:lnTo>
                <a:lnTo>
                  <a:pt x="12706" y="4909"/>
                </a:lnTo>
                <a:lnTo>
                  <a:pt x="5082" y="4909"/>
                </a:lnTo>
                <a:lnTo>
                  <a:pt x="6353" y="6873"/>
                </a:lnTo>
                <a:lnTo>
                  <a:pt x="7624" y="6873"/>
                </a:lnTo>
                <a:lnTo>
                  <a:pt x="8894" y="15709"/>
                </a:lnTo>
                <a:lnTo>
                  <a:pt x="0" y="16691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93" name="Freeform 337"/>
          <p:cNvSpPr/>
          <p:nvPr/>
        </p:nvSpPr>
        <p:spPr>
          <a:xfrm>
            <a:off x="4491039" y="3413523"/>
            <a:ext cx="223838" cy="2131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691"/>
                </a:moveTo>
                <a:lnTo>
                  <a:pt x="0" y="21600"/>
                </a:lnTo>
                <a:lnTo>
                  <a:pt x="3812" y="21600"/>
                </a:lnTo>
                <a:lnTo>
                  <a:pt x="6353" y="20618"/>
                </a:lnTo>
                <a:lnTo>
                  <a:pt x="10165" y="20618"/>
                </a:lnTo>
                <a:lnTo>
                  <a:pt x="12706" y="18655"/>
                </a:lnTo>
                <a:lnTo>
                  <a:pt x="13976" y="14727"/>
                </a:lnTo>
                <a:lnTo>
                  <a:pt x="19059" y="9818"/>
                </a:lnTo>
                <a:lnTo>
                  <a:pt x="21600" y="1964"/>
                </a:lnTo>
                <a:lnTo>
                  <a:pt x="15247" y="0"/>
                </a:lnTo>
                <a:lnTo>
                  <a:pt x="12706" y="982"/>
                </a:lnTo>
                <a:lnTo>
                  <a:pt x="12706" y="4909"/>
                </a:lnTo>
                <a:lnTo>
                  <a:pt x="5082" y="4909"/>
                </a:lnTo>
                <a:lnTo>
                  <a:pt x="6353" y="6873"/>
                </a:lnTo>
                <a:lnTo>
                  <a:pt x="7624" y="6873"/>
                </a:lnTo>
                <a:lnTo>
                  <a:pt x="8894" y="15709"/>
                </a:lnTo>
                <a:lnTo>
                  <a:pt x="0" y="16691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94" name="Freeform 338"/>
          <p:cNvSpPr/>
          <p:nvPr/>
        </p:nvSpPr>
        <p:spPr>
          <a:xfrm>
            <a:off x="4491039" y="3626644"/>
            <a:ext cx="41276" cy="297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144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95" name="Freeform 339"/>
          <p:cNvSpPr/>
          <p:nvPr/>
        </p:nvSpPr>
        <p:spPr>
          <a:xfrm>
            <a:off x="4491039" y="3626644"/>
            <a:ext cx="41276" cy="297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144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96" name="Freeform 340"/>
          <p:cNvSpPr/>
          <p:nvPr/>
        </p:nvSpPr>
        <p:spPr>
          <a:xfrm>
            <a:off x="4519612" y="3374232"/>
            <a:ext cx="603251" cy="456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3328"/>
                </a:moveTo>
                <a:lnTo>
                  <a:pt x="470" y="11949"/>
                </a:lnTo>
                <a:lnTo>
                  <a:pt x="939" y="11489"/>
                </a:lnTo>
                <a:lnTo>
                  <a:pt x="1878" y="11030"/>
                </a:lnTo>
                <a:lnTo>
                  <a:pt x="2817" y="11489"/>
                </a:lnTo>
                <a:lnTo>
                  <a:pt x="3757" y="10570"/>
                </a:lnTo>
                <a:lnTo>
                  <a:pt x="4226" y="8732"/>
                </a:lnTo>
                <a:lnTo>
                  <a:pt x="6104" y="6434"/>
                </a:lnTo>
                <a:lnTo>
                  <a:pt x="7513" y="919"/>
                </a:lnTo>
                <a:lnTo>
                  <a:pt x="8452" y="460"/>
                </a:lnTo>
                <a:lnTo>
                  <a:pt x="11270" y="1379"/>
                </a:lnTo>
                <a:lnTo>
                  <a:pt x="13148" y="0"/>
                </a:lnTo>
                <a:lnTo>
                  <a:pt x="14557" y="460"/>
                </a:lnTo>
                <a:lnTo>
                  <a:pt x="15496" y="0"/>
                </a:lnTo>
                <a:lnTo>
                  <a:pt x="16904" y="0"/>
                </a:lnTo>
                <a:lnTo>
                  <a:pt x="18313" y="919"/>
                </a:lnTo>
                <a:lnTo>
                  <a:pt x="19252" y="919"/>
                </a:lnTo>
                <a:lnTo>
                  <a:pt x="19722" y="1379"/>
                </a:lnTo>
                <a:lnTo>
                  <a:pt x="20191" y="919"/>
                </a:lnTo>
                <a:lnTo>
                  <a:pt x="21130" y="1838"/>
                </a:lnTo>
                <a:lnTo>
                  <a:pt x="21130" y="3217"/>
                </a:lnTo>
                <a:lnTo>
                  <a:pt x="21600" y="3677"/>
                </a:lnTo>
                <a:lnTo>
                  <a:pt x="20661" y="5055"/>
                </a:lnTo>
                <a:lnTo>
                  <a:pt x="19722" y="7813"/>
                </a:lnTo>
                <a:lnTo>
                  <a:pt x="19722" y="12868"/>
                </a:lnTo>
                <a:lnTo>
                  <a:pt x="21130" y="14247"/>
                </a:lnTo>
                <a:lnTo>
                  <a:pt x="21130" y="15166"/>
                </a:lnTo>
                <a:lnTo>
                  <a:pt x="18783" y="15166"/>
                </a:lnTo>
                <a:lnTo>
                  <a:pt x="18313" y="17464"/>
                </a:lnTo>
                <a:lnTo>
                  <a:pt x="19252" y="17464"/>
                </a:lnTo>
                <a:lnTo>
                  <a:pt x="18313" y="19302"/>
                </a:lnTo>
                <a:lnTo>
                  <a:pt x="19722" y="20221"/>
                </a:lnTo>
                <a:lnTo>
                  <a:pt x="20191" y="19762"/>
                </a:lnTo>
                <a:lnTo>
                  <a:pt x="20191" y="21600"/>
                </a:lnTo>
                <a:lnTo>
                  <a:pt x="19252" y="21600"/>
                </a:lnTo>
                <a:lnTo>
                  <a:pt x="16904" y="19762"/>
                </a:lnTo>
                <a:lnTo>
                  <a:pt x="16904" y="20221"/>
                </a:lnTo>
                <a:lnTo>
                  <a:pt x="15965" y="20221"/>
                </a:lnTo>
                <a:lnTo>
                  <a:pt x="14557" y="18843"/>
                </a:lnTo>
                <a:lnTo>
                  <a:pt x="13617" y="19302"/>
                </a:lnTo>
                <a:lnTo>
                  <a:pt x="13617" y="18383"/>
                </a:lnTo>
                <a:lnTo>
                  <a:pt x="11270" y="18843"/>
                </a:lnTo>
                <a:lnTo>
                  <a:pt x="10330" y="14706"/>
                </a:lnTo>
                <a:lnTo>
                  <a:pt x="9861" y="14706"/>
                </a:lnTo>
                <a:lnTo>
                  <a:pt x="9391" y="13787"/>
                </a:lnTo>
                <a:lnTo>
                  <a:pt x="8452" y="13787"/>
                </a:lnTo>
                <a:lnTo>
                  <a:pt x="8452" y="15166"/>
                </a:lnTo>
                <a:lnTo>
                  <a:pt x="5635" y="15166"/>
                </a:lnTo>
                <a:lnTo>
                  <a:pt x="5635" y="14706"/>
                </a:lnTo>
                <a:lnTo>
                  <a:pt x="5165" y="14706"/>
                </a:lnTo>
                <a:lnTo>
                  <a:pt x="4696" y="12868"/>
                </a:lnTo>
                <a:lnTo>
                  <a:pt x="0" y="13328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97" name="Freeform 341"/>
          <p:cNvSpPr/>
          <p:nvPr/>
        </p:nvSpPr>
        <p:spPr>
          <a:xfrm>
            <a:off x="4519612" y="3374232"/>
            <a:ext cx="603251" cy="456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3328"/>
                </a:moveTo>
                <a:lnTo>
                  <a:pt x="470" y="11949"/>
                </a:lnTo>
                <a:lnTo>
                  <a:pt x="939" y="11489"/>
                </a:lnTo>
                <a:lnTo>
                  <a:pt x="1878" y="11030"/>
                </a:lnTo>
                <a:lnTo>
                  <a:pt x="2817" y="11489"/>
                </a:lnTo>
                <a:lnTo>
                  <a:pt x="3757" y="10570"/>
                </a:lnTo>
                <a:lnTo>
                  <a:pt x="4226" y="8732"/>
                </a:lnTo>
                <a:lnTo>
                  <a:pt x="6104" y="6434"/>
                </a:lnTo>
                <a:lnTo>
                  <a:pt x="7513" y="919"/>
                </a:lnTo>
                <a:lnTo>
                  <a:pt x="8452" y="460"/>
                </a:lnTo>
                <a:lnTo>
                  <a:pt x="11270" y="1379"/>
                </a:lnTo>
                <a:lnTo>
                  <a:pt x="13148" y="0"/>
                </a:lnTo>
                <a:lnTo>
                  <a:pt x="14557" y="460"/>
                </a:lnTo>
                <a:lnTo>
                  <a:pt x="15496" y="0"/>
                </a:lnTo>
                <a:lnTo>
                  <a:pt x="16904" y="0"/>
                </a:lnTo>
                <a:lnTo>
                  <a:pt x="18313" y="919"/>
                </a:lnTo>
                <a:lnTo>
                  <a:pt x="19252" y="919"/>
                </a:lnTo>
                <a:lnTo>
                  <a:pt x="19722" y="1379"/>
                </a:lnTo>
                <a:lnTo>
                  <a:pt x="20191" y="919"/>
                </a:lnTo>
                <a:lnTo>
                  <a:pt x="21130" y="1838"/>
                </a:lnTo>
                <a:lnTo>
                  <a:pt x="21130" y="3217"/>
                </a:lnTo>
                <a:lnTo>
                  <a:pt x="21600" y="3677"/>
                </a:lnTo>
                <a:lnTo>
                  <a:pt x="20661" y="5055"/>
                </a:lnTo>
                <a:lnTo>
                  <a:pt x="19722" y="7813"/>
                </a:lnTo>
                <a:lnTo>
                  <a:pt x="19722" y="12868"/>
                </a:lnTo>
                <a:lnTo>
                  <a:pt x="21130" y="14247"/>
                </a:lnTo>
                <a:lnTo>
                  <a:pt x="21130" y="15166"/>
                </a:lnTo>
                <a:lnTo>
                  <a:pt x="18783" y="15166"/>
                </a:lnTo>
                <a:lnTo>
                  <a:pt x="18313" y="17464"/>
                </a:lnTo>
                <a:lnTo>
                  <a:pt x="19252" y="17464"/>
                </a:lnTo>
                <a:lnTo>
                  <a:pt x="18313" y="19302"/>
                </a:lnTo>
                <a:lnTo>
                  <a:pt x="19722" y="20221"/>
                </a:lnTo>
                <a:lnTo>
                  <a:pt x="20191" y="19762"/>
                </a:lnTo>
                <a:lnTo>
                  <a:pt x="20191" y="21600"/>
                </a:lnTo>
                <a:lnTo>
                  <a:pt x="19252" y="21600"/>
                </a:lnTo>
                <a:lnTo>
                  <a:pt x="16904" y="19762"/>
                </a:lnTo>
                <a:lnTo>
                  <a:pt x="16904" y="20221"/>
                </a:lnTo>
                <a:lnTo>
                  <a:pt x="15965" y="20221"/>
                </a:lnTo>
                <a:lnTo>
                  <a:pt x="14557" y="18843"/>
                </a:lnTo>
                <a:lnTo>
                  <a:pt x="13617" y="19302"/>
                </a:lnTo>
                <a:lnTo>
                  <a:pt x="13617" y="18383"/>
                </a:lnTo>
                <a:lnTo>
                  <a:pt x="11270" y="18843"/>
                </a:lnTo>
                <a:lnTo>
                  <a:pt x="10330" y="14706"/>
                </a:lnTo>
                <a:lnTo>
                  <a:pt x="9861" y="14706"/>
                </a:lnTo>
                <a:lnTo>
                  <a:pt x="9391" y="13787"/>
                </a:lnTo>
                <a:lnTo>
                  <a:pt x="8452" y="13787"/>
                </a:lnTo>
                <a:lnTo>
                  <a:pt x="8452" y="15166"/>
                </a:lnTo>
                <a:lnTo>
                  <a:pt x="5635" y="15166"/>
                </a:lnTo>
                <a:lnTo>
                  <a:pt x="5635" y="14706"/>
                </a:lnTo>
                <a:lnTo>
                  <a:pt x="5165" y="14706"/>
                </a:lnTo>
                <a:lnTo>
                  <a:pt x="4696" y="12868"/>
                </a:lnTo>
                <a:lnTo>
                  <a:pt x="0" y="13328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98" name="Freeform 342"/>
          <p:cNvSpPr/>
          <p:nvPr/>
        </p:nvSpPr>
        <p:spPr>
          <a:xfrm>
            <a:off x="5083175" y="3394474"/>
            <a:ext cx="171451" cy="1357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277" y="0"/>
                </a:moveTo>
                <a:lnTo>
                  <a:pt x="21600" y="9257"/>
                </a:lnTo>
                <a:lnTo>
                  <a:pt x="16615" y="13886"/>
                </a:lnTo>
                <a:lnTo>
                  <a:pt x="16615" y="15429"/>
                </a:lnTo>
                <a:lnTo>
                  <a:pt x="14954" y="20057"/>
                </a:lnTo>
                <a:lnTo>
                  <a:pt x="0" y="21600"/>
                </a:lnTo>
                <a:lnTo>
                  <a:pt x="1662" y="13886"/>
                </a:lnTo>
                <a:lnTo>
                  <a:pt x="4985" y="9257"/>
                </a:lnTo>
                <a:lnTo>
                  <a:pt x="4985" y="7714"/>
                </a:lnTo>
                <a:lnTo>
                  <a:pt x="3323" y="3086"/>
                </a:lnTo>
                <a:lnTo>
                  <a:pt x="13292" y="3086"/>
                </a:lnTo>
                <a:lnTo>
                  <a:pt x="18277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599" name="Freeform 343"/>
          <p:cNvSpPr/>
          <p:nvPr/>
        </p:nvSpPr>
        <p:spPr>
          <a:xfrm>
            <a:off x="5083175" y="3394474"/>
            <a:ext cx="171451" cy="1357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277" y="0"/>
                </a:moveTo>
                <a:lnTo>
                  <a:pt x="21600" y="9257"/>
                </a:lnTo>
                <a:lnTo>
                  <a:pt x="16615" y="13886"/>
                </a:lnTo>
                <a:lnTo>
                  <a:pt x="16615" y="15429"/>
                </a:lnTo>
                <a:lnTo>
                  <a:pt x="14954" y="20057"/>
                </a:lnTo>
                <a:lnTo>
                  <a:pt x="0" y="21600"/>
                </a:lnTo>
                <a:lnTo>
                  <a:pt x="1662" y="13886"/>
                </a:lnTo>
                <a:lnTo>
                  <a:pt x="4985" y="9257"/>
                </a:lnTo>
                <a:lnTo>
                  <a:pt x="4985" y="7714"/>
                </a:lnTo>
                <a:lnTo>
                  <a:pt x="3323" y="3086"/>
                </a:lnTo>
                <a:lnTo>
                  <a:pt x="13292" y="3086"/>
                </a:lnTo>
                <a:lnTo>
                  <a:pt x="18277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00" name="Freeform 344"/>
          <p:cNvSpPr/>
          <p:nvPr/>
        </p:nvSpPr>
        <p:spPr>
          <a:xfrm>
            <a:off x="5200650" y="3383757"/>
            <a:ext cx="249239" cy="2238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3148"/>
                </a:moveTo>
                <a:lnTo>
                  <a:pt x="6821" y="15026"/>
                </a:lnTo>
                <a:lnTo>
                  <a:pt x="10232" y="18783"/>
                </a:lnTo>
                <a:lnTo>
                  <a:pt x="12505" y="18783"/>
                </a:lnTo>
                <a:lnTo>
                  <a:pt x="14779" y="21600"/>
                </a:lnTo>
                <a:lnTo>
                  <a:pt x="17053" y="21600"/>
                </a:lnTo>
                <a:lnTo>
                  <a:pt x="21600" y="14087"/>
                </a:lnTo>
                <a:lnTo>
                  <a:pt x="19326" y="10330"/>
                </a:lnTo>
                <a:lnTo>
                  <a:pt x="21600" y="1878"/>
                </a:lnTo>
                <a:lnTo>
                  <a:pt x="18189" y="939"/>
                </a:lnTo>
                <a:lnTo>
                  <a:pt x="15916" y="2817"/>
                </a:lnTo>
                <a:lnTo>
                  <a:pt x="12505" y="2817"/>
                </a:lnTo>
                <a:lnTo>
                  <a:pt x="9095" y="0"/>
                </a:lnTo>
                <a:lnTo>
                  <a:pt x="3411" y="0"/>
                </a:lnTo>
                <a:lnTo>
                  <a:pt x="2274" y="939"/>
                </a:lnTo>
                <a:lnTo>
                  <a:pt x="4547" y="6574"/>
                </a:lnTo>
                <a:lnTo>
                  <a:pt x="2274" y="9391"/>
                </a:lnTo>
                <a:lnTo>
                  <a:pt x="1137" y="9391"/>
                </a:lnTo>
                <a:lnTo>
                  <a:pt x="0" y="13148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01" name="Freeform 345"/>
          <p:cNvSpPr/>
          <p:nvPr/>
        </p:nvSpPr>
        <p:spPr>
          <a:xfrm>
            <a:off x="5200650" y="3383757"/>
            <a:ext cx="249239" cy="2238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3148"/>
                </a:moveTo>
                <a:lnTo>
                  <a:pt x="6821" y="15026"/>
                </a:lnTo>
                <a:lnTo>
                  <a:pt x="10232" y="18783"/>
                </a:lnTo>
                <a:lnTo>
                  <a:pt x="12505" y="18783"/>
                </a:lnTo>
                <a:lnTo>
                  <a:pt x="14779" y="21600"/>
                </a:lnTo>
                <a:lnTo>
                  <a:pt x="17053" y="21600"/>
                </a:lnTo>
                <a:lnTo>
                  <a:pt x="21600" y="14087"/>
                </a:lnTo>
                <a:lnTo>
                  <a:pt x="19326" y="10330"/>
                </a:lnTo>
                <a:lnTo>
                  <a:pt x="21600" y="1878"/>
                </a:lnTo>
                <a:lnTo>
                  <a:pt x="18189" y="939"/>
                </a:lnTo>
                <a:lnTo>
                  <a:pt x="15916" y="2817"/>
                </a:lnTo>
                <a:lnTo>
                  <a:pt x="12505" y="2817"/>
                </a:lnTo>
                <a:lnTo>
                  <a:pt x="9095" y="0"/>
                </a:lnTo>
                <a:lnTo>
                  <a:pt x="3411" y="0"/>
                </a:lnTo>
                <a:lnTo>
                  <a:pt x="2274" y="939"/>
                </a:lnTo>
                <a:lnTo>
                  <a:pt x="4547" y="6574"/>
                </a:lnTo>
                <a:lnTo>
                  <a:pt x="2274" y="9391"/>
                </a:lnTo>
                <a:lnTo>
                  <a:pt x="1137" y="9391"/>
                </a:lnTo>
                <a:lnTo>
                  <a:pt x="0" y="13148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02" name="Freeform 346"/>
          <p:cNvSpPr/>
          <p:nvPr/>
        </p:nvSpPr>
        <p:spPr>
          <a:xfrm>
            <a:off x="5068887" y="3520678"/>
            <a:ext cx="355601" cy="260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200" y="0"/>
                </a:moveTo>
                <a:lnTo>
                  <a:pt x="2400" y="3200"/>
                </a:lnTo>
                <a:lnTo>
                  <a:pt x="3200" y="4800"/>
                </a:lnTo>
                <a:lnTo>
                  <a:pt x="0" y="8800"/>
                </a:lnTo>
                <a:lnTo>
                  <a:pt x="0" y="10400"/>
                </a:lnTo>
                <a:lnTo>
                  <a:pt x="2400" y="12800"/>
                </a:lnTo>
                <a:lnTo>
                  <a:pt x="2400" y="14400"/>
                </a:lnTo>
                <a:lnTo>
                  <a:pt x="7200" y="16800"/>
                </a:lnTo>
                <a:lnTo>
                  <a:pt x="9600" y="21600"/>
                </a:lnTo>
                <a:lnTo>
                  <a:pt x="10400" y="20800"/>
                </a:lnTo>
                <a:lnTo>
                  <a:pt x="15200" y="21600"/>
                </a:lnTo>
                <a:lnTo>
                  <a:pt x="16000" y="20000"/>
                </a:lnTo>
                <a:lnTo>
                  <a:pt x="21600" y="20000"/>
                </a:lnTo>
                <a:lnTo>
                  <a:pt x="20000" y="17600"/>
                </a:lnTo>
                <a:lnTo>
                  <a:pt x="20000" y="11200"/>
                </a:lnTo>
                <a:lnTo>
                  <a:pt x="19200" y="10400"/>
                </a:lnTo>
                <a:lnTo>
                  <a:pt x="19200" y="7200"/>
                </a:lnTo>
                <a:lnTo>
                  <a:pt x="18400" y="7200"/>
                </a:lnTo>
                <a:lnTo>
                  <a:pt x="16800" y="4800"/>
                </a:lnTo>
                <a:lnTo>
                  <a:pt x="15200" y="4000"/>
                </a:lnTo>
                <a:lnTo>
                  <a:pt x="12800" y="1600"/>
                </a:lnTo>
                <a:lnTo>
                  <a:pt x="8000" y="0"/>
                </a:lnTo>
                <a:lnTo>
                  <a:pt x="3200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03" name="Freeform 347"/>
          <p:cNvSpPr/>
          <p:nvPr/>
        </p:nvSpPr>
        <p:spPr>
          <a:xfrm>
            <a:off x="5068887" y="3520678"/>
            <a:ext cx="355601" cy="260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200" y="0"/>
                </a:moveTo>
                <a:lnTo>
                  <a:pt x="2400" y="3200"/>
                </a:lnTo>
                <a:lnTo>
                  <a:pt x="3200" y="4800"/>
                </a:lnTo>
                <a:lnTo>
                  <a:pt x="0" y="8800"/>
                </a:lnTo>
                <a:lnTo>
                  <a:pt x="0" y="10400"/>
                </a:lnTo>
                <a:lnTo>
                  <a:pt x="2400" y="12800"/>
                </a:lnTo>
                <a:lnTo>
                  <a:pt x="2400" y="14400"/>
                </a:lnTo>
                <a:lnTo>
                  <a:pt x="7200" y="16800"/>
                </a:lnTo>
                <a:lnTo>
                  <a:pt x="9600" y="21600"/>
                </a:lnTo>
                <a:lnTo>
                  <a:pt x="10400" y="20800"/>
                </a:lnTo>
                <a:lnTo>
                  <a:pt x="15200" y="21600"/>
                </a:lnTo>
                <a:lnTo>
                  <a:pt x="16000" y="20000"/>
                </a:lnTo>
                <a:lnTo>
                  <a:pt x="21600" y="20000"/>
                </a:lnTo>
                <a:lnTo>
                  <a:pt x="20000" y="17600"/>
                </a:lnTo>
                <a:lnTo>
                  <a:pt x="20000" y="11200"/>
                </a:lnTo>
                <a:lnTo>
                  <a:pt x="19200" y="10400"/>
                </a:lnTo>
                <a:lnTo>
                  <a:pt x="19200" y="7200"/>
                </a:lnTo>
                <a:lnTo>
                  <a:pt x="18400" y="7200"/>
                </a:lnTo>
                <a:lnTo>
                  <a:pt x="16800" y="4800"/>
                </a:lnTo>
                <a:lnTo>
                  <a:pt x="15200" y="4000"/>
                </a:lnTo>
                <a:lnTo>
                  <a:pt x="12800" y="1600"/>
                </a:lnTo>
                <a:lnTo>
                  <a:pt x="8000" y="0"/>
                </a:lnTo>
                <a:lnTo>
                  <a:pt x="3200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04" name="Freeform 348"/>
          <p:cNvSpPr/>
          <p:nvPr/>
        </p:nvSpPr>
        <p:spPr>
          <a:xfrm>
            <a:off x="5068889" y="3568305"/>
            <a:ext cx="53976" cy="678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3086"/>
                </a:lnTo>
                <a:lnTo>
                  <a:pt x="21600" y="0"/>
                </a:lnTo>
                <a:lnTo>
                  <a:pt x="10800" y="0"/>
                </a:lnTo>
                <a:lnTo>
                  <a:pt x="0" y="3086"/>
                </a:lnTo>
                <a:lnTo>
                  <a:pt x="0" y="2160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05" name="Freeform 349"/>
          <p:cNvSpPr/>
          <p:nvPr/>
        </p:nvSpPr>
        <p:spPr>
          <a:xfrm>
            <a:off x="5068889" y="3568305"/>
            <a:ext cx="53976" cy="678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3086"/>
                </a:lnTo>
                <a:lnTo>
                  <a:pt x="21600" y="0"/>
                </a:lnTo>
                <a:lnTo>
                  <a:pt x="10800" y="0"/>
                </a:lnTo>
                <a:lnTo>
                  <a:pt x="0" y="3086"/>
                </a:lnTo>
                <a:lnTo>
                  <a:pt x="0" y="2160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06" name="Freeform 350"/>
          <p:cNvSpPr/>
          <p:nvPr/>
        </p:nvSpPr>
        <p:spPr>
          <a:xfrm>
            <a:off x="5068889" y="3520680"/>
            <a:ext cx="53976" cy="583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400"/>
                </a:moveTo>
                <a:lnTo>
                  <a:pt x="0" y="21600"/>
                </a:lnTo>
                <a:lnTo>
                  <a:pt x="10800" y="18000"/>
                </a:lnTo>
                <a:lnTo>
                  <a:pt x="21600" y="18000"/>
                </a:lnTo>
                <a:lnTo>
                  <a:pt x="16200" y="14400"/>
                </a:lnTo>
                <a:lnTo>
                  <a:pt x="21600" y="0"/>
                </a:lnTo>
                <a:lnTo>
                  <a:pt x="5400" y="3600"/>
                </a:lnTo>
                <a:lnTo>
                  <a:pt x="0" y="1440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07" name="Freeform 351"/>
          <p:cNvSpPr/>
          <p:nvPr/>
        </p:nvSpPr>
        <p:spPr>
          <a:xfrm>
            <a:off x="5068889" y="3520680"/>
            <a:ext cx="53976" cy="583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400"/>
                </a:moveTo>
                <a:lnTo>
                  <a:pt x="0" y="21600"/>
                </a:lnTo>
                <a:lnTo>
                  <a:pt x="10800" y="18000"/>
                </a:lnTo>
                <a:lnTo>
                  <a:pt x="21600" y="18000"/>
                </a:lnTo>
                <a:lnTo>
                  <a:pt x="16200" y="14400"/>
                </a:lnTo>
                <a:lnTo>
                  <a:pt x="21600" y="0"/>
                </a:lnTo>
                <a:lnTo>
                  <a:pt x="5400" y="3600"/>
                </a:lnTo>
                <a:lnTo>
                  <a:pt x="0" y="1440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08" name="Freeform 352"/>
          <p:cNvSpPr/>
          <p:nvPr/>
        </p:nvSpPr>
        <p:spPr>
          <a:xfrm>
            <a:off x="4506912" y="3646885"/>
            <a:ext cx="392113" cy="3095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20" y="675"/>
                </a:moveTo>
                <a:lnTo>
                  <a:pt x="2160" y="3375"/>
                </a:lnTo>
                <a:lnTo>
                  <a:pt x="1440" y="6075"/>
                </a:lnTo>
                <a:lnTo>
                  <a:pt x="2160" y="8100"/>
                </a:lnTo>
                <a:lnTo>
                  <a:pt x="2880" y="8775"/>
                </a:lnTo>
                <a:lnTo>
                  <a:pt x="2880" y="10800"/>
                </a:lnTo>
                <a:lnTo>
                  <a:pt x="720" y="14175"/>
                </a:lnTo>
                <a:lnTo>
                  <a:pt x="0" y="17550"/>
                </a:lnTo>
                <a:lnTo>
                  <a:pt x="0" y="20925"/>
                </a:lnTo>
                <a:lnTo>
                  <a:pt x="2160" y="18900"/>
                </a:lnTo>
                <a:lnTo>
                  <a:pt x="4320" y="20250"/>
                </a:lnTo>
                <a:lnTo>
                  <a:pt x="11520" y="19575"/>
                </a:lnTo>
                <a:lnTo>
                  <a:pt x="15840" y="21600"/>
                </a:lnTo>
                <a:lnTo>
                  <a:pt x="19440" y="20250"/>
                </a:lnTo>
                <a:lnTo>
                  <a:pt x="18000" y="18900"/>
                </a:lnTo>
                <a:lnTo>
                  <a:pt x="17280" y="12825"/>
                </a:lnTo>
                <a:lnTo>
                  <a:pt x="20880" y="12150"/>
                </a:lnTo>
                <a:lnTo>
                  <a:pt x="20160" y="10125"/>
                </a:lnTo>
                <a:lnTo>
                  <a:pt x="21600" y="10125"/>
                </a:lnTo>
                <a:lnTo>
                  <a:pt x="21600" y="8100"/>
                </a:lnTo>
                <a:lnTo>
                  <a:pt x="18000" y="8775"/>
                </a:lnTo>
                <a:lnTo>
                  <a:pt x="16560" y="2700"/>
                </a:lnTo>
                <a:lnTo>
                  <a:pt x="15840" y="2700"/>
                </a:lnTo>
                <a:lnTo>
                  <a:pt x="15120" y="1350"/>
                </a:lnTo>
                <a:lnTo>
                  <a:pt x="13680" y="1350"/>
                </a:lnTo>
                <a:lnTo>
                  <a:pt x="13680" y="3375"/>
                </a:lnTo>
                <a:lnTo>
                  <a:pt x="9360" y="3375"/>
                </a:lnTo>
                <a:lnTo>
                  <a:pt x="9360" y="2700"/>
                </a:lnTo>
                <a:lnTo>
                  <a:pt x="8640" y="2700"/>
                </a:lnTo>
                <a:lnTo>
                  <a:pt x="7920" y="0"/>
                </a:lnTo>
                <a:lnTo>
                  <a:pt x="720" y="675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09" name="Freeform 353"/>
          <p:cNvSpPr/>
          <p:nvPr/>
        </p:nvSpPr>
        <p:spPr>
          <a:xfrm>
            <a:off x="4506912" y="3646885"/>
            <a:ext cx="392113" cy="3095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20" y="675"/>
                </a:moveTo>
                <a:lnTo>
                  <a:pt x="2160" y="3375"/>
                </a:lnTo>
                <a:lnTo>
                  <a:pt x="1440" y="6075"/>
                </a:lnTo>
                <a:lnTo>
                  <a:pt x="2160" y="8100"/>
                </a:lnTo>
                <a:lnTo>
                  <a:pt x="2880" y="8775"/>
                </a:lnTo>
                <a:lnTo>
                  <a:pt x="2880" y="10800"/>
                </a:lnTo>
                <a:lnTo>
                  <a:pt x="720" y="14175"/>
                </a:lnTo>
                <a:lnTo>
                  <a:pt x="0" y="17550"/>
                </a:lnTo>
                <a:lnTo>
                  <a:pt x="0" y="20925"/>
                </a:lnTo>
                <a:lnTo>
                  <a:pt x="2160" y="18900"/>
                </a:lnTo>
                <a:lnTo>
                  <a:pt x="4320" y="20250"/>
                </a:lnTo>
                <a:lnTo>
                  <a:pt x="11520" y="19575"/>
                </a:lnTo>
                <a:lnTo>
                  <a:pt x="15840" y="21600"/>
                </a:lnTo>
                <a:lnTo>
                  <a:pt x="19440" y="20250"/>
                </a:lnTo>
                <a:lnTo>
                  <a:pt x="18000" y="18900"/>
                </a:lnTo>
                <a:lnTo>
                  <a:pt x="17280" y="12825"/>
                </a:lnTo>
                <a:lnTo>
                  <a:pt x="20880" y="12150"/>
                </a:lnTo>
                <a:lnTo>
                  <a:pt x="20160" y="10125"/>
                </a:lnTo>
                <a:lnTo>
                  <a:pt x="21600" y="10125"/>
                </a:lnTo>
                <a:lnTo>
                  <a:pt x="21600" y="8100"/>
                </a:lnTo>
                <a:lnTo>
                  <a:pt x="18000" y="8775"/>
                </a:lnTo>
                <a:lnTo>
                  <a:pt x="16560" y="2700"/>
                </a:lnTo>
                <a:lnTo>
                  <a:pt x="15840" y="2700"/>
                </a:lnTo>
                <a:lnTo>
                  <a:pt x="15120" y="1350"/>
                </a:lnTo>
                <a:lnTo>
                  <a:pt x="13680" y="1350"/>
                </a:lnTo>
                <a:lnTo>
                  <a:pt x="13680" y="3375"/>
                </a:lnTo>
                <a:lnTo>
                  <a:pt x="9360" y="3375"/>
                </a:lnTo>
                <a:lnTo>
                  <a:pt x="9360" y="2700"/>
                </a:lnTo>
                <a:lnTo>
                  <a:pt x="8640" y="2700"/>
                </a:lnTo>
                <a:lnTo>
                  <a:pt x="7920" y="0"/>
                </a:lnTo>
                <a:lnTo>
                  <a:pt x="720" y="675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10" name="Freeform 354"/>
          <p:cNvSpPr/>
          <p:nvPr/>
        </p:nvSpPr>
        <p:spPr>
          <a:xfrm>
            <a:off x="4819650" y="3693319"/>
            <a:ext cx="393700" cy="2524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5815"/>
                </a:moveTo>
                <a:lnTo>
                  <a:pt x="20160" y="9138"/>
                </a:lnTo>
                <a:lnTo>
                  <a:pt x="18720" y="9969"/>
                </a:lnTo>
                <a:lnTo>
                  <a:pt x="18720" y="12462"/>
                </a:lnTo>
                <a:lnTo>
                  <a:pt x="14400" y="14123"/>
                </a:lnTo>
                <a:lnTo>
                  <a:pt x="15120" y="16615"/>
                </a:lnTo>
                <a:lnTo>
                  <a:pt x="13680" y="16615"/>
                </a:lnTo>
                <a:lnTo>
                  <a:pt x="9360" y="21600"/>
                </a:lnTo>
                <a:lnTo>
                  <a:pt x="6480" y="21600"/>
                </a:lnTo>
                <a:lnTo>
                  <a:pt x="4320" y="19938"/>
                </a:lnTo>
                <a:lnTo>
                  <a:pt x="2160" y="20769"/>
                </a:lnTo>
                <a:lnTo>
                  <a:pt x="0" y="19108"/>
                </a:lnTo>
                <a:lnTo>
                  <a:pt x="0" y="11631"/>
                </a:lnTo>
                <a:lnTo>
                  <a:pt x="2880" y="10800"/>
                </a:lnTo>
                <a:lnTo>
                  <a:pt x="2880" y="8308"/>
                </a:lnTo>
                <a:lnTo>
                  <a:pt x="4320" y="8308"/>
                </a:lnTo>
                <a:lnTo>
                  <a:pt x="4320" y="7477"/>
                </a:lnTo>
                <a:lnTo>
                  <a:pt x="5760" y="6646"/>
                </a:lnTo>
                <a:lnTo>
                  <a:pt x="7920" y="9138"/>
                </a:lnTo>
                <a:lnTo>
                  <a:pt x="9360" y="9138"/>
                </a:lnTo>
                <a:lnTo>
                  <a:pt x="9360" y="8308"/>
                </a:lnTo>
                <a:lnTo>
                  <a:pt x="13680" y="11631"/>
                </a:lnTo>
                <a:lnTo>
                  <a:pt x="14400" y="11631"/>
                </a:lnTo>
                <a:lnTo>
                  <a:pt x="14400" y="8308"/>
                </a:lnTo>
                <a:lnTo>
                  <a:pt x="13680" y="9138"/>
                </a:lnTo>
                <a:lnTo>
                  <a:pt x="11520" y="7477"/>
                </a:lnTo>
                <a:lnTo>
                  <a:pt x="12960" y="4154"/>
                </a:lnTo>
                <a:lnTo>
                  <a:pt x="11520" y="4154"/>
                </a:lnTo>
                <a:lnTo>
                  <a:pt x="12240" y="0"/>
                </a:lnTo>
                <a:lnTo>
                  <a:pt x="15840" y="0"/>
                </a:lnTo>
                <a:lnTo>
                  <a:pt x="20160" y="2492"/>
                </a:lnTo>
                <a:lnTo>
                  <a:pt x="21600" y="5815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11" name="Freeform 355"/>
          <p:cNvSpPr/>
          <p:nvPr/>
        </p:nvSpPr>
        <p:spPr>
          <a:xfrm>
            <a:off x="4819650" y="3693319"/>
            <a:ext cx="393700" cy="2524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5815"/>
                </a:moveTo>
                <a:lnTo>
                  <a:pt x="20160" y="9138"/>
                </a:lnTo>
                <a:lnTo>
                  <a:pt x="18720" y="9969"/>
                </a:lnTo>
                <a:lnTo>
                  <a:pt x="18720" y="12462"/>
                </a:lnTo>
                <a:lnTo>
                  <a:pt x="14400" y="14123"/>
                </a:lnTo>
                <a:lnTo>
                  <a:pt x="15120" y="16615"/>
                </a:lnTo>
                <a:lnTo>
                  <a:pt x="13680" y="16615"/>
                </a:lnTo>
                <a:lnTo>
                  <a:pt x="9360" y="21600"/>
                </a:lnTo>
                <a:lnTo>
                  <a:pt x="6480" y="21600"/>
                </a:lnTo>
                <a:lnTo>
                  <a:pt x="4320" y="19938"/>
                </a:lnTo>
                <a:lnTo>
                  <a:pt x="2160" y="20769"/>
                </a:lnTo>
                <a:lnTo>
                  <a:pt x="0" y="19108"/>
                </a:lnTo>
                <a:lnTo>
                  <a:pt x="0" y="11631"/>
                </a:lnTo>
                <a:lnTo>
                  <a:pt x="2880" y="10800"/>
                </a:lnTo>
                <a:lnTo>
                  <a:pt x="2880" y="8308"/>
                </a:lnTo>
                <a:lnTo>
                  <a:pt x="4320" y="8308"/>
                </a:lnTo>
                <a:lnTo>
                  <a:pt x="4320" y="7477"/>
                </a:lnTo>
                <a:lnTo>
                  <a:pt x="5760" y="6646"/>
                </a:lnTo>
                <a:lnTo>
                  <a:pt x="7920" y="9138"/>
                </a:lnTo>
                <a:lnTo>
                  <a:pt x="9360" y="9138"/>
                </a:lnTo>
                <a:lnTo>
                  <a:pt x="9360" y="8308"/>
                </a:lnTo>
                <a:lnTo>
                  <a:pt x="13680" y="11631"/>
                </a:lnTo>
                <a:lnTo>
                  <a:pt x="14400" y="11631"/>
                </a:lnTo>
                <a:lnTo>
                  <a:pt x="14400" y="8308"/>
                </a:lnTo>
                <a:lnTo>
                  <a:pt x="13680" y="9138"/>
                </a:lnTo>
                <a:lnTo>
                  <a:pt x="11520" y="7477"/>
                </a:lnTo>
                <a:lnTo>
                  <a:pt x="12960" y="4154"/>
                </a:lnTo>
                <a:lnTo>
                  <a:pt x="11520" y="4154"/>
                </a:lnTo>
                <a:lnTo>
                  <a:pt x="12240" y="0"/>
                </a:lnTo>
                <a:lnTo>
                  <a:pt x="15840" y="0"/>
                </a:lnTo>
                <a:lnTo>
                  <a:pt x="20160" y="2492"/>
                </a:lnTo>
                <a:lnTo>
                  <a:pt x="21600" y="5815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12" name="Freeform 356"/>
          <p:cNvSpPr/>
          <p:nvPr/>
        </p:nvSpPr>
        <p:spPr>
          <a:xfrm>
            <a:off x="5160962" y="3762376"/>
            <a:ext cx="93663" cy="164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165"/>
                </a:moveTo>
                <a:lnTo>
                  <a:pt x="12343" y="11435"/>
                </a:lnTo>
                <a:lnTo>
                  <a:pt x="18514" y="21600"/>
                </a:lnTo>
                <a:lnTo>
                  <a:pt x="21600" y="17788"/>
                </a:lnTo>
                <a:lnTo>
                  <a:pt x="21600" y="11435"/>
                </a:lnTo>
                <a:lnTo>
                  <a:pt x="12343" y="0"/>
                </a:lnTo>
                <a:lnTo>
                  <a:pt x="6171" y="5082"/>
                </a:lnTo>
                <a:lnTo>
                  <a:pt x="0" y="6353"/>
                </a:lnTo>
                <a:lnTo>
                  <a:pt x="0" y="10165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13" name="Freeform 357"/>
          <p:cNvSpPr/>
          <p:nvPr/>
        </p:nvSpPr>
        <p:spPr>
          <a:xfrm>
            <a:off x="5160962" y="3762376"/>
            <a:ext cx="93663" cy="164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165"/>
                </a:moveTo>
                <a:lnTo>
                  <a:pt x="12343" y="11435"/>
                </a:lnTo>
                <a:lnTo>
                  <a:pt x="18514" y="21600"/>
                </a:lnTo>
                <a:lnTo>
                  <a:pt x="21600" y="17788"/>
                </a:lnTo>
                <a:lnTo>
                  <a:pt x="21600" y="11435"/>
                </a:lnTo>
                <a:lnTo>
                  <a:pt x="12343" y="0"/>
                </a:lnTo>
                <a:lnTo>
                  <a:pt x="6171" y="5082"/>
                </a:lnTo>
                <a:lnTo>
                  <a:pt x="0" y="6353"/>
                </a:lnTo>
                <a:lnTo>
                  <a:pt x="0" y="10165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14" name="Freeform 358"/>
          <p:cNvSpPr/>
          <p:nvPr/>
        </p:nvSpPr>
        <p:spPr>
          <a:xfrm>
            <a:off x="4506914" y="3917157"/>
            <a:ext cx="300038" cy="3190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618"/>
                </a:moveTo>
                <a:lnTo>
                  <a:pt x="20661" y="7855"/>
                </a:lnTo>
                <a:lnTo>
                  <a:pt x="17843" y="9164"/>
                </a:lnTo>
                <a:lnTo>
                  <a:pt x="17843" y="19636"/>
                </a:lnTo>
                <a:lnTo>
                  <a:pt x="15965" y="21600"/>
                </a:lnTo>
                <a:lnTo>
                  <a:pt x="14087" y="20945"/>
                </a:lnTo>
                <a:lnTo>
                  <a:pt x="13148" y="18982"/>
                </a:lnTo>
                <a:lnTo>
                  <a:pt x="12209" y="20291"/>
                </a:lnTo>
                <a:lnTo>
                  <a:pt x="8452" y="17673"/>
                </a:lnTo>
                <a:lnTo>
                  <a:pt x="5635" y="8509"/>
                </a:lnTo>
                <a:lnTo>
                  <a:pt x="3757" y="7200"/>
                </a:lnTo>
                <a:lnTo>
                  <a:pt x="0" y="1964"/>
                </a:lnTo>
                <a:lnTo>
                  <a:pt x="2817" y="0"/>
                </a:lnTo>
                <a:lnTo>
                  <a:pt x="5635" y="1309"/>
                </a:lnTo>
                <a:lnTo>
                  <a:pt x="15026" y="655"/>
                </a:lnTo>
                <a:lnTo>
                  <a:pt x="21600" y="2618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15" name="Freeform 359"/>
          <p:cNvSpPr/>
          <p:nvPr/>
        </p:nvSpPr>
        <p:spPr>
          <a:xfrm>
            <a:off x="4506914" y="3917157"/>
            <a:ext cx="300038" cy="3190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618"/>
                </a:moveTo>
                <a:lnTo>
                  <a:pt x="20661" y="7855"/>
                </a:lnTo>
                <a:lnTo>
                  <a:pt x="17843" y="9164"/>
                </a:lnTo>
                <a:lnTo>
                  <a:pt x="17843" y="19636"/>
                </a:lnTo>
                <a:lnTo>
                  <a:pt x="15965" y="21600"/>
                </a:lnTo>
                <a:lnTo>
                  <a:pt x="14087" y="20945"/>
                </a:lnTo>
                <a:lnTo>
                  <a:pt x="13148" y="18982"/>
                </a:lnTo>
                <a:lnTo>
                  <a:pt x="12209" y="20291"/>
                </a:lnTo>
                <a:lnTo>
                  <a:pt x="8452" y="17673"/>
                </a:lnTo>
                <a:lnTo>
                  <a:pt x="5635" y="8509"/>
                </a:lnTo>
                <a:lnTo>
                  <a:pt x="3757" y="7200"/>
                </a:lnTo>
                <a:lnTo>
                  <a:pt x="0" y="1964"/>
                </a:lnTo>
                <a:lnTo>
                  <a:pt x="2817" y="0"/>
                </a:lnTo>
                <a:lnTo>
                  <a:pt x="5635" y="1309"/>
                </a:lnTo>
                <a:lnTo>
                  <a:pt x="15026" y="655"/>
                </a:lnTo>
                <a:lnTo>
                  <a:pt x="21600" y="2618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16" name="Freeform 360"/>
          <p:cNvSpPr/>
          <p:nvPr/>
        </p:nvSpPr>
        <p:spPr>
          <a:xfrm>
            <a:off x="5083176" y="3751662"/>
            <a:ext cx="341314" cy="4167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31" y="7033"/>
                </a:moveTo>
                <a:lnTo>
                  <a:pt x="5815" y="8540"/>
                </a:lnTo>
                <a:lnTo>
                  <a:pt x="5815" y="10549"/>
                </a:lnTo>
                <a:lnTo>
                  <a:pt x="4154" y="11051"/>
                </a:lnTo>
                <a:lnTo>
                  <a:pt x="4985" y="12558"/>
                </a:lnTo>
                <a:lnTo>
                  <a:pt x="1662" y="15572"/>
                </a:lnTo>
                <a:lnTo>
                  <a:pt x="2492" y="21600"/>
                </a:lnTo>
                <a:lnTo>
                  <a:pt x="4985" y="21600"/>
                </a:lnTo>
                <a:lnTo>
                  <a:pt x="5815" y="19591"/>
                </a:lnTo>
                <a:lnTo>
                  <a:pt x="9969" y="17581"/>
                </a:lnTo>
                <a:lnTo>
                  <a:pt x="9969" y="13563"/>
                </a:lnTo>
                <a:lnTo>
                  <a:pt x="8308" y="13060"/>
                </a:lnTo>
                <a:lnTo>
                  <a:pt x="9138" y="12056"/>
                </a:lnTo>
                <a:lnTo>
                  <a:pt x="11631" y="11051"/>
                </a:lnTo>
                <a:lnTo>
                  <a:pt x="13292" y="10047"/>
                </a:lnTo>
                <a:lnTo>
                  <a:pt x="19938" y="6530"/>
                </a:lnTo>
                <a:lnTo>
                  <a:pt x="21600" y="0"/>
                </a:lnTo>
                <a:lnTo>
                  <a:pt x="15785" y="502"/>
                </a:lnTo>
                <a:lnTo>
                  <a:pt x="14954" y="1507"/>
                </a:lnTo>
                <a:lnTo>
                  <a:pt x="10800" y="1005"/>
                </a:lnTo>
                <a:lnTo>
                  <a:pt x="9138" y="1507"/>
                </a:lnTo>
                <a:lnTo>
                  <a:pt x="10800" y="4521"/>
                </a:lnTo>
                <a:lnTo>
                  <a:pt x="10800" y="7535"/>
                </a:lnTo>
                <a:lnTo>
                  <a:pt x="9969" y="9042"/>
                </a:lnTo>
                <a:lnTo>
                  <a:pt x="8308" y="5023"/>
                </a:lnTo>
                <a:lnTo>
                  <a:pt x="4985" y="4521"/>
                </a:lnTo>
                <a:lnTo>
                  <a:pt x="0" y="6028"/>
                </a:lnTo>
                <a:lnTo>
                  <a:pt x="831" y="7033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17" name="Freeform 361"/>
          <p:cNvSpPr/>
          <p:nvPr/>
        </p:nvSpPr>
        <p:spPr>
          <a:xfrm>
            <a:off x="5083176" y="3751662"/>
            <a:ext cx="341314" cy="4167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31" y="7033"/>
                </a:moveTo>
                <a:lnTo>
                  <a:pt x="5815" y="8540"/>
                </a:lnTo>
                <a:lnTo>
                  <a:pt x="5815" y="10549"/>
                </a:lnTo>
                <a:lnTo>
                  <a:pt x="4154" y="11051"/>
                </a:lnTo>
                <a:lnTo>
                  <a:pt x="4985" y="12558"/>
                </a:lnTo>
                <a:lnTo>
                  <a:pt x="1662" y="15572"/>
                </a:lnTo>
                <a:lnTo>
                  <a:pt x="2492" y="21600"/>
                </a:lnTo>
                <a:lnTo>
                  <a:pt x="4985" y="21600"/>
                </a:lnTo>
                <a:lnTo>
                  <a:pt x="5815" y="19591"/>
                </a:lnTo>
                <a:lnTo>
                  <a:pt x="9969" y="17581"/>
                </a:lnTo>
                <a:lnTo>
                  <a:pt x="9969" y="13563"/>
                </a:lnTo>
                <a:lnTo>
                  <a:pt x="8308" y="13060"/>
                </a:lnTo>
                <a:lnTo>
                  <a:pt x="9138" y="12056"/>
                </a:lnTo>
                <a:lnTo>
                  <a:pt x="11631" y="11051"/>
                </a:lnTo>
                <a:lnTo>
                  <a:pt x="13292" y="10047"/>
                </a:lnTo>
                <a:lnTo>
                  <a:pt x="19938" y="6530"/>
                </a:lnTo>
                <a:lnTo>
                  <a:pt x="21600" y="0"/>
                </a:lnTo>
                <a:lnTo>
                  <a:pt x="15785" y="502"/>
                </a:lnTo>
                <a:lnTo>
                  <a:pt x="14954" y="1507"/>
                </a:lnTo>
                <a:lnTo>
                  <a:pt x="10800" y="1005"/>
                </a:lnTo>
                <a:lnTo>
                  <a:pt x="9138" y="1507"/>
                </a:lnTo>
                <a:lnTo>
                  <a:pt x="10800" y="4521"/>
                </a:lnTo>
                <a:lnTo>
                  <a:pt x="10800" y="7535"/>
                </a:lnTo>
                <a:lnTo>
                  <a:pt x="9969" y="9042"/>
                </a:lnTo>
                <a:lnTo>
                  <a:pt x="8308" y="5023"/>
                </a:lnTo>
                <a:lnTo>
                  <a:pt x="4985" y="4521"/>
                </a:lnTo>
                <a:lnTo>
                  <a:pt x="0" y="6028"/>
                </a:lnTo>
                <a:lnTo>
                  <a:pt x="831" y="7033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18" name="Freeform 362"/>
          <p:cNvSpPr/>
          <p:nvPr/>
        </p:nvSpPr>
        <p:spPr>
          <a:xfrm>
            <a:off x="4938714" y="3888583"/>
            <a:ext cx="236538" cy="164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624"/>
                </a:moveTo>
                <a:lnTo>
                  <a:pt x="2400" y="15247"/>
                </a:lnTo>
                <a:lnTo>
                  <a:pt x="4800" y="15247"/>
                </a:lnTo>
                <a:lnTo>
                  <a:pt x="6000" y="17788"/>
                </a:lnTo>
                <a:lnTo>
                  <a:pt x="15600" y="21600"/>
                </a:lnTo>
                <a:lnTo>
                  <a:pt x="20400" y="13976"/>
                </a:lnTo>
                <a:lnTo>
                  <a:pt x="19200" y="10165"/>
                </a:lnTo>
                <a:lnTo>
                  <a:pt x="21600" y="8894"/>
                </a:lnTo>
                <a:lnTo>
                  <a:pt x="21600" y="3812"/>
                </a:lnTo>
                <a:lnTo>
                  <a:pt x="14400" y="0"/>
                </a:lnTo>
                <a:lnTo>
                  <a:pt x="12000" y="0"/>
                </a:lnTo>
                <a:lnTo>
                  <a:pt x="4800" y="7624"/>
                </a:lnTo>
                <a:lnTo>
                  <a:pt x="0" y="7624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19" name="Freeform 363"/>
          <p:cNvSpPr/>
          <p:nvPr/>
        </p:nvSpPr>
        <p:spPr>
          <a:xfrm>
            <a:off x="4938714" y="3888583"/>
            <a:ext cx="236538" cy="164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624"/>
                </a:moveTo>
                <a:lnTo>
                  <a:pt x="2400" y="15247"/>
                </a:lnTo>
                <a:lnTo>
                  <a:pt x="4800" y="15247"/>
                </a:lnTo>
                <a:lnTo>
                  <a:pt x="6000" y="17788"/>
                </a:lnTo>
                <a:lnTo>
                  <a:pt x="15600" y="21600"/>
                </a:lnTo>
                <a:lnTo>
                  <a:pt x="20400" y="13976"/>
                </a:lnTo>
                <a:lnTo>
                  <a:pt x="19200" y="10165"/>
                </a:lnTo>
                <a:lnTo>
                  <a:pt x="21600" y="8894"/>
                </a:lnTo>
                <a:lnTo>
                  <a:pt x="21600" y="3812"/>
                </a:lnTo>
                <a:lnTo>
                  <a:pt x="14400" y="0"/>
                </a:lnTo>
                <a:lnTo>
                  <a:pt x="12000" y="0"/>
                </a:lnTo>
                <a:lnTo>
                  <a:pt x="4800" y="7624"/>
                </a:lnTo>
                <a:lnTo>
                  <a:pt x="0" y="7624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20" name="Freeform 364"/>
          <p:cNvSpPr/>
          <p:nvPr/>
        </p:nvSpPr>
        <p:spPr>
          <a:xfrm>
            <a:off x="4756150" y="3926683"/>
            <a:ext cx="300039" cy="251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9938"/>
                </a:moveTo>
                <a:lnTo>
                  <a:pt x="1878" y="21600"/>
                </a:lnTo>
                <a:lnTo>
                  <a:pt x="4696" y="19938"/>
                </a:lnTo>
                <a:lnTo>
                  <a:pt x="7513" y="17446"/>
                </a:lnTo>
                <a:lnTo>
                  <a:pt x="12209" y="18277"/>
                </a:lnTo>
                <a:lnTo>
                  <a:pt x="14087" y="17446"/>
                </a:lnTo>
                <a:lnTo>
                  <a:pt x="13148" y="15785"/>
                </a:lnTo>
                <a:lnTo>
                  <a:pt x="21600" y="9138"/>
                </a:lnTo>
                <a:lnTo>
                  <a:pt x="17843" y="8308"/>
                </a:lnTo>
                <a:lnTo>
                  <a:pt x="16904" y="6646"/>
                </a:lnTo>
                <a:lnTo>
                  <a:pt x="15026" y="6646"/>
                </a:lnTo>
                <a:lnTo>
                  <a:pt x="13148" y="1662"/>
                </a:lnTo>
                <a:lnTo>
                  <a:pt x="10330" y="0"/>
                </a:lnTo>
                <a:lnTo>
                  <a:pt x="3757" y="2492"/>
                </a:lnTo>
                <a:lnTo>
                  <a:pt x="2817" y="9138"/>
                </a:lnTo>
                <a:lnTo>
                  <a:pt x="0" y="10800"/>
                </a:lnTo>
                <a:lnTo>
                  <a:pt x="0" y="19938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21" name="Freeform 365"/>
          <p:cNvSpPr/>
          <p:nvPr/>
        </p:nvSpPr>
        <p:spPr>
          <a:xfrm>
            <a:off x="4756150" y="3926683"/>
            <a:ext cx="300039" cy="251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9938"/>
                </a:moveTo>
                <a:lnTo>
                  <a:pt x="1878" y="21600"/>
                </a:lnTo>
                <a:lnTo>
                  <a:pt x="4696" y="19938"/>
                </a:lnTo>
                <a:lnTo>
                  <a:pt x="7513" y="17446"/>
                </a:lnTo>
                <a:lnTo>
                  <a:pt x="12209" y="18277"/>
                </a:lnTo>
                <a:lnTo>
                  <a:pt x="14087" y="17446"/>
                </a:lnTo>
                <a:lnTo>
                  <a:pt x="13148" y="15785"/>
                </a:lnTo>
                <a:lnTo>
                  <a:pt x="21600" y="9138"/>
                </a:lnTo>
                <a:lnTo>
                  <a:pt x="17843" y="8308"/>
                </a:lnTo>
                <a:lnTo>
                  <a:pt x="16904" y="6646"/>
                </a:lnTo>
                <a:lnTo>
                  <a:pt x="15026" y="6646"/>
                </a:lnTo>
                <a:lnTo>
                  <a:pt x="13148" y="1662"/>
                </a:lnTo>
                <a:lnTo>
                  <a:pt x="10330" y="0"/>
                </a:lnTo>
                <a:lnTo>
                  <a:pt x="3757" y="2492"/>
                </a:lnTo>
                <a:lnTo>
                  <a:pt x="2817" y="9138"/>
                </a:lnTo>
                <a:lnTo>
                  <a:pt x="0" y="10800"/>
                </a:lnTo>
                <a:lnTo>
                  <a:pt x="0" y="19938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22" name="Freeform 366"/>
          <p:cNvSpPr/>
          <p:nvPr/>
        </p:nvSpPr>
        <p:spPr>
          <a:xfrm>
            <a:off x="4664075" y="4033837"/>
            <a:ext cx="496888" cy="3583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092"/>
                </a:moveTo>
                <a:lnTo>
                  <a:pt x="2842" y="15762"/>
                </a:lnTo>
                <a:lnTo>
                  <a:pt x="2274" y="18097"/>
                </a:lnTo>
                <a:lnTo>
                  <a:pt x="2842" y="21016"/>
                </a:lnTo>
                <a:lnTo>
                  <a:pt x="4547" y="21600"/>
                </a:lnTo>
                <a:lnTo>
                  <a:pt x="6821" y="19849"/>
                </a:lnTo>
                <a:lnTo>
                  <a:pt x="9095" y="19849"/>
                </a:lnTo>
                <a:lnTo>
                  <a:pt x="13074" y="18097"/>
                </a:lnTo>
                <a:lnTo>
                  <a:pt x="16484" y="15762"/>
                </a:lnTo>
                <a:lnTo>
                  <a:pt x="21032" y="9924"/>
                </a:lnTo>
                <a:lnTo>
                  <a:pt x="21600" y="8173"/>
                </a:lnTo>
                <a:lnTo>
                  <a:pt x="19895" y="8173"/>
                </a:lnTo>
                <a:lnTo>
                  <a:pt x="18758" y="9341"/>
                </a:lnTo>
                <a:lnTo>
                  <a:pt x="17621" y="9341"/>
                </a:lnTo>
                <a:lnTo>
                  <a:pt x="18189" y="7589"/>
                </a:lnTo>
                <a:lnTo>
                  <a:pt x="18758" y="7005"/>
                </a:lnTo>
                <a:lnTo>
                  <a:pt x="19895" y="7005"/>
                </a:lnTo>
                <a:lnTo>
                  <a:pt x="19326" y="1168"/>
                </a:lnTo>
                <a:lnTo>
                  <a:pt x="16484" y="0"/>
                </a:lnTo>
                <a:lnTo>
                  <a:pt x="11937" y="4086"/>
                </a:lnTo>
                <a:lnTo>
                  <a:pt x="12505" y="5838"/>
                </a:lnTo>
                <a:lnTo>
                  <a:pt x="11368" y="6422"/>
                </a:lnTo>
                <a:lnTo>
                  <a:pt x="8526" y="5838"/>
                </a:lnTo>
                <a:lnTo>
                  <a:pt x="7389" y="7589"/>
                </a:lnTo>
                <a:lnTo>
                  <a:pt x="5116" y="8173"/>
                </a:lnTo>
                <a:lnTo>
                  <a:pt x="3979" y="7589"/>
                </a:lnTo>
                <a:lnTo>
                  <a:pt x="3979" y="10508"/>
                </a:lnTo>
                <a:lnTo>
                  <a:pt x="2842" y="12259"/>
                </a:lnTo>
                <a:lnTo>
                  <a:pt x="1705" y="11676"/>
                </a:lnTo>
                <a:lnTo>
                  <a:pt x="1137" y="9924"/>
                </a:lnTo>
                <a:lnTo>
                  <a:pt x="0" y="11092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23" name="Freeform 367"/>
          <p:cNvSpPr/>
          <p:nvPr/>
        </p:nvSpPr>
        <p:spPr>
          <a:xfrm>
            <a:off x="4664075" y="4033837"/>
            <a:ext cx="496888" cy="3583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092"/>
                </a:moveTo>
                <a:lnTo>
                  <a:pt x="2842" y="15762"/>
                </a:lnTo>
                <a:lnTo>
                  <a:pt x="2274" y="18097"/>
                </a:lnTo>
                <a:lnTo>
                  <a:pt x="2842" y="21016"/>
                </a:lnTo>
                <a:lnTo>
                  <a:pt x="4547" y="21600"/>
                </a:lnTo>
                <a:lnTo>
                  <a:pt x="6821" y="19849"/>
                </a:lnTo>
                <a:lnTo>
                  <a:pt x="9095" y="19849"/>
                </a:lnTo>
                <a:lnTo>
                  <a:pt x="13074" y="18097"/>
                </a:lnTo>
                <a:lnTo>
                  <a:pt x="16484" y="15762"/>
                </a:lnTo>
                <a:lnTo>
                  <a:pt x="21032" y="9924"/>
                </a:lnTo>
                <a:lnTo>
                  <a:pt x="21600" y="8173"/>
                </a:lnTo>
                <a:lnTo>
                  <a:pt x="19895" y="8173"/>
                </a:lnTo>
                <a:lnTo>
                  <a:pt x="18758" y="9341"/>
                </a:lnTo>
                <a:lnTo>
                  <a:pt x="17621" y="9341"/>
                </a:lnTo>
                <a:lnTo>
                  <a:pt x="18189" y="7589"/>
                </a:lnTo>
                <a:lnTo>
                  <a:pt x="18758" y="7005"/>
                </a:lnTo>
                <a:lnTo>
                  <a:pt x="19895" y="7005"/>
                </a:lnTo>
                <a:lnTo>
                  <a:pt x="19326" y="1168"/>
                </a:lnTo>
                <a:lnTo>
                  <a:pt x="16484" y="0"/>
                </a:lnTo>
                <a:lnTo>
                  <a:pt x="11937" y="4086"/>
                </a:lnTo>
                <a:lnTo>
                  <a:pt x="12505" y="5838"/>
                </a:lnTo>
                <a:lnTo>
                  <a:pt x="11368" y="6422"/>
                </a:lnTo>
                <a:lnTo>
                  <a:pt x="8526" y="5838"/>
                </a:lnTo>
                <a:lnTo>
                  <a:pt x="7389" y="7589"/>
                </a:lnTo>
                <a:lnTo>
                  <a:pt x="5116" y="8173"/>
                </a:lnTo>
                <a:lnTo>
                  <a:pt x="3979" y="7589"/>
                </a:lnTo>
                <a:lnTo>
                  <a:pt x="3979" y="10508"/>
                </a:lnTo>
                <a:lnTo>
                  <a:pt x="2842" y="12259"/>
                </a:lnTo>
                <a:lnTo>
                  <a:pt x="1705" y="11676"/>
                </a:lnTo>
                <a:lnTo>
                  <a:pt x="1137" y="9924"/>
                </a:lnTo>
                <a:lnTo>
                  <a:pt x="0" y="11092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24" name="Freeform 368"/>
          <p:cNvSpPr/>
          <p:nvPr/>
        </p:nvSpPr>
        <p:spPr>
          <a:xfrm>
            <a:off x="5068889" y="4150521"/>
            <a:ext cx="66676" cy="36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280" y="0"/>
                </a:moveTo>
                <a:lnTo>
                  <a:pt x="8640" y="0"/>
                </a:lnTo>
                <a:lnTo>
                  <a:pt x="0" y="21600"/>
                </a:lnTo>
                <a:lnTo>
                  <a:pt x="8640" y="21600"/>
                </a:lnTo>
                <a:lnTo>
                  <a:pt x="21600" y="10800"/>
                </a:lnTo>
                <a:lnTo>
                  <a:pt x="17280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25" name="Freeform 369"/>
          <p:cNvSpPr/>
          <p:nvPr/>
        </p:nvSpPr>
        <p:spPr>
          <a:xfrm>
            <a:off x="5068889" y="4150521"/>
            <a:ext cx="66676" cy="36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280" y="0"/>
                </a:moveTo>
                <a:lnTo>
                  <a:pt x="8640" y="0"/>
                </a:lnTo>
                <a:lnTo>
                  <a:pt x="0" y="21600"/>
                </a:lnTo>
                <a:lnTo>
                  <a:pt x="8640" y="21600"/>
                </a:lnTo>
                <a:lnTo>
                  <a:pt x="21600" y="10800"/>
                </a:lnTo>
                <a:lnTo>
                  <a:pt x="17280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26" name="Freeform 370"/>
          <p:cNvSpPr/>
          <p:nvPr/>
        </p:nvSpPr>
        <p:spPr>
          <a:xfrm>
            <a:off x="4964112" y="4217194"/>
            <a:ext cx="79376" cy="488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0"/>
                </a:moveTo>
                <a:lnTo>
                  <a:pt x="3600" y="0"/>
                </a:lnTo>
                <a:lnTo>
                  <a:pt x="0" y="12960"/>
                </a:lnTo>
                <a:lnTo>
                  <a:pt x="7200" y="21600"/>
                </a:lnTo>
                <a:lnTo>
                  <a:pt x="14400" y="21600"/>
                </a:lnTo>
                <a:lnTo>
                  <a:pt x="21600" y="8640"/>
                </a:lnTo>
                <a:lnTo>
                  <a:pt x="21600" y="4320"/>
                </a:lnTo>
                <a:lnTo>
                  <a:pt x="18000" y="0"/>
                </a:lnTo>
                <a:lnTo>
                  <a:pt x="14400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27" name="Freeform 371"/>
          <p:cNvSpPr/>
          <p:nvPr/>
        </p:nvSpPr>
        <p:spPr>
          <a:xfrm>
            <a:off x="4964112" y="4217194"/>
            <a:ext cx="79376" cy="488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0"/>
                </a:moveTo>
                <a:lnTo>
                  <a:pt x="3600" y="0"/>
                </a:lnTo>
                <a:lnTo>
                  <a:pt x="0" y="12960"/>
                </a:lnTo>
                <a:lnTo>
                  <a:pt x="7200" y="21600"/>
                </a:lnTo>
                <a:lnTo>
                  <a:pt x="14400" y="21600"/>
                </a:lnTo>
                <a:lnTo>
                  <a:pt x="21600" y="8640"/>
                </a:lnTo>
                <a:lnTo>
                  <a:pt x="21600" y="4320"/>
                </a:lnTo>
                <a:lnTo>
                  <a:pt x="18000" y="0"/>
                </a:lnTo>
                <a:lnTo>
                  <a:pt x="14400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28" name="Freeform 372"/>
          <p:cNvSpPr/>
          <p:nvPr/>
        </p:nvSpPr>
        <p:spPr>
          <a:xfrm>
            <a:off x="5475289" y="3781426"/>
            <a:ext cx="249238" cy="3393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11" y="8640"/>
                </a:moveTo>
                <a:lnTo>
                  <a:pt x="4547" y="11726"/>
                </a:lnTo>
                <a:lnTo>
                  <a:pt x="0" y="16046"/>
                </a:lnTo>
                <a:lnTo>
                  <a:pt x="1137" y="16663"/>
                </a:lnTo>
                <a:lnTo>
                  <a:pt x="1137" y="20366"/>
                </a:lnTo>
                <a:lnTo>
                  <a:pt x="4547" y="21600"/>
                </a:lnTo>
                <a:lnTo>
                  <a:pt x="6821" y="20983"/>
                </a:lnTo>
                <a:lnTo>
                  <a:pt x="9095" y="20983"/>
                </a:lnTo>
                <a:lnTo>
                  <a:pt x="12505" y="18514"/>
                </a:lnTo>
                <a:lnTo>
                  <a:pt x="12505" y="16663"/>
                </a:lnTo>
                <a:lnTo>
                  <a:pt x="18189" y="9874"/>
                </a:lnTo>
                <a:lnTo>
                  <a:pt x="18189" y="8023"/>
                </a:lnTo>
                <a:lnTo>
                  <a:pt x="19326" y="8023"/>
                </a:lnTo>
                <a:lnTo>
                  <a:pt x="19326" y="4937"/>
                </a:lnTo>
                <a:lnTo>
                  <a:pt x="20463" y="5554"/>
                </a:lnTo>
                <a:lnTo>
                  <a:pt x="20463" y="7406"/>
                </a:lnTo>
                <a:lnTo>
                  <a:pt x="21600" y="6789"/>
                </a:lnTo>
                <a:lnTo>
                  <a:pt x="21600" y="4320"/>
                </a:lnTo>
                <a:lnTo>
                  <a:pt x="19326" y="617"/>
                </a:lnTo>
                <a:lnTo>
                  <a:pt x="18189" y="0"/>
                </a:lnTo>
                <a:lnTo>
                  <a:pt x="12505" y="5554"/>
                </a:lnTo>
                <a:lnTo>
                  <a:pt x="10232" y="5554"/>
                </a:lnTo>
                <a:lnTo>
                  <a:pt x="10232" y="6789"/>
                </a:lnTo>
                <a:lnTo>
                  <a:pt x="7958" y="6171"/>
                </a:lnTo>
                <a:lnTo>
                  <a:pt x="3411" y="864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29" name="Freeform 373"/>
          <p:cNvSpPr/>
          <p:nvPr/>
        </p:nvSpPr>
        <p:spPr>
          <a:xfrm>
            <a:off x="5475289" y="3781426"/>
            <a:ext cx="249238" cy="3393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11" y="8640"/>
                </a:moveTo>
                <a:lnTo>
                  <a:pt x="4547" y="11726"/>
                </a:lnTo>
                <a:lnTo>
                  <a:pt x="0" y="16046"/>
                </a:lnTo>
                <a:lnTo>
                  <a:pt x="1137" y="16663"/>
                </a:lnTo>
                <a:lnTo>
                  <a:pt x="1137" y="20366"/>
                </a:lnTo>
                <a:lnTo>
                  <a:pt x="4547" y="21600"/>
                </a:lnTo>
                <a:lnTo>
                  <a:pt x="6821" y="20983"/>
                </a:lnTo>
                <a:lnTo>
                  <a:pt x="9095" y="20983"/>
                </a:lnTo>
                <a:lnTo>
                  <a:pt x="12505" y="18514"/>
                </a:lnTo>
                <a:lnTo>
                  <a:pt x="12505" y="16663"/>
                </a:lnTo>
                <a:lnTo>
                  <a:pt x="18189" y="9874"/>
                </a:lnTo>
                <a:lnTo>
                  <a:pt x="18189" y="8023"/>
                </a:lnTo>
                <a:lnTo>
                  <a:pt x="19326" y="8023"/>
                </a:lnTo>
                <a:lnTo>
                  <a:pt x="19326" y="4937"/>
                </a:lnTo>
                <a:lnTo>
                  <a:pt x="20463" y="5554"/>
                </a:lnTo>
                <a:lnTo>
                  <a:pt x="20463" y="7406"/>
                </a:lnTo>
                <a:lnTo>
                  <a:pt x="21600" y="6789"/>
                </a:lnTo>
                <a:lnTo>
                  <a:pt x="21600" y="4320"/>
                </a:lnTo>
                <a:lnTo>
                  <a:pt x="19326" y="617"/>
                </a:lnTo>
                <a:lnTo>
                  <a:pt x="18189" y="0"/>
                </a:lnTo>
                <a:lnTo>
                  <a:pt x="12505" y="5554"/>
                </a:lnTo>
                <a:lnTo>
                  <a:pt x="10232" y="5554"/>
                </a:lnTo>
                <a:lnTo>
                  <a:pt x="10232" y="6789"/>
                </a:lnTo>
                <a:lnTo>
                  <a:pt x="7958" y="6171"/>
                </a:lnTo>
                <a:lnTo>
                  <a:pt x="3411" y="864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30" name="Freeform 374"/>
          <p:cNvSpPr/>
          <p:nvPr/>
        </p:nvSpPr>
        <p:spPr>
          <a:xfrm>
            <a:off x="4165600" y="1901431"/>
            <a:ext cx="12700" cy="202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08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31" name="Freeform 375"/>
          <p:cNvSpPr/>
          <p:nvPr/>
        </p:nvSpPr>
        <p:spPr>
          <a:xfrm>
            <a:off x="4165600" y="1901431"/>
            <a:ext cx="12700" cy="202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08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32" name="Freeform 376"/>
          <p:cNvSpPr/>
          <p:nvPr/>
        </p:nvSpPr>
        <p:spPr>
          <a:xfrm>
            <a:off x="4151312" y="1900438"/>
            <a:ext cx="14288" cy="12701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33" name="Freeform 377"/>
          <p:cNvSpPr/>
          <p:nvPr/>
        </p:nvSpPr>
        <p:spPr>
          <a:xfrm>
            <a:off x="4151312" y="1900438"/>
            <a:ext cx="14288" cy="12701"/>
          </a:xfrm>
          <a:prstGeom prst="rect">
            <a:avLst/>
          </a:pr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34" name="Freeform 378"/>
          <p:cNvSpPr/>
          <p:nvPr/>
        </p:nvSpPr>
        <p:spPr>
          <a:xfrm>
            <a:off x="4151314" y="1872854"/>
            <a:ext cx="26988" cy="19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800"/>
                </a:moveTo>
                <a:lnTo>
                  <a:pt x="0" y="10800"/>
                </a:lnTo>
                <a:lnTo>
                  <a:pt x="108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10800" y="1080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35" name="Freeform 379"/>
          <p:cNvSpPr/>
          <p:nvPr/>
        </p:nvSpPr>
        <p:spPr>
          <a:xfrm>
            <a:off x="4151314" y="1872854"/>
            <a:ext cx="26988" cy="19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800"/>
                </a:moveTo>
                <a:lnTo>
                  <a:pt x="0" y="10800"/>
                </a:lnTo>
                <a:lnTo>
                  <a:pt x="108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10800" y="1080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36" name="Freeform 380"/>
          <p:cNvSpPr/>
          <p:nvPr/>
        </p:nvSpPr>
        <p:spPr>
          <a:xfrm>
            <a:off x="4243387" y="1861741"/>
            <a:ext cx="14288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37" name="Freeform 381"/>
          <p:cNvSpPr/>
          <p:nvPr/>
        </p:nvSpPr>
        <p:spPr>
          <a:xfrm>
            <a:off x="4243387" y="1861741"/>
            <a:ext cx="14288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38" name="Freeform 382"/>
          <p:cNvSpPr/>
          <p:nvPr/>
        </p:nvSpPr>
        <p:spPr>
          <a:xfrm>
            <a:off x="4125912" y="1969293"/>
            <a:ext cx="65088" cy="488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640" y="0"/>
                </a:moveTo>
                <a:lnTo>
                  <a:pt x="4320" y="8640"/>
                </a:lnTo>
                <a:lnTo>
                  <a:pt x="0" y="12960"/>
                </a:lnTo>
                <a:lnTo>
                  <a:pt x="4320" y="17280"/>
                </a:lnTo>
                <a:lnTo>
                  <a:pt x="12960" y="21600"/>
                </a:lnTo>
                <a:lnTo>
                  <a:pt x="17280" y="21600"/>
                </a:lnTo>
                <a:lnTo>
                  <a:pt x="21600" y="12960"/>
                </a:lnTo>
                <a:lnTo>
                  <a:pt x="17280" y="4320"/>
                </a:lnTo>
                <a:lnTo>
                  <a:pt x="12960" y="4320"/>
                </a:lnTo>
                <a:lnTo>
                  <a:pt x="8640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39" name="Freeform 383"/>
          <p:cNvSpPr/>
          <p:nvPr/>
        </p:nvSpPr>
        <p:spPr>
          <a:xfrm>
            <a:off x="4125912" y="1969293"/>
            <a:ext cx="65088" cy="488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640" y="0"/>
                </a:moveTo>
                <a:lnTo>
                  <a:pt x="4320" y="8640"/>
                </a:lnTo>
                <a:lnTo>
                  <a:pt x="0" y="12960"/>
                </a:lnTo>
                <a:lnTo>
                  <a:pt x="4320" y="17280"/>
                </a:lnTo>
                <a:lnTo>
                  <a:pt x="12960" y="21600"/>
                </a:lnTo>
                <a:lnTo>
                  <a:pt x="17280" y="21600"/>
                </a:lnTo>
                <a:lnTo>
                  <a:pt x="21600" y="12960"/>
                </a:lnTo>
                <a:lnTo>
                  <a:pt x="17280" y="4320"/>
                </a:lnTo>
                <a:lnTo>
                  <a:pt x="12960" y="4320"/>
                </a:lnTo>
                <a:lnTo>
                  <a:pt x="8640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40" name="Freeform 384"/>
          <p:cNvSpPr/>
          <p:nvPr/>
        </p:nvSpPr>
        <p:spPr>
          <a:xfrm>
            <a:off x="4059237" y="1969296"/>
            <a:ext cx="119063" cy="1071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800" y="0"/>
                </a:moveTo>
                <a:lnTo>
                  <a:pt x="14400" y="1964"/>
                </a:lnTo>
                <a:lnTo>
                  <a:pt x="9600" y="1964"/>
                </a:lnTo>
                <a:lnTo>
                  <a:pt x="7200" y="3927"/>
                </a:lnTo>
                <a:lnTo>
                  <a:pt x="9600" y="5891"/>
                </a:lnTo>
                <a:lnTo>
                  <a:pt x="4800" y="3927"/>
                </a:lnTo>
                <a:lnTo>
                  <a:pt x="4800" y="9818"/>
                </a:lnTo>
                <a:lnTo>
                  <a:pt x="2400" y="9818"/>
                </a:lnTo>
                <a:lnTo>
                  <a:pt x="4800" y="13745"/>
                </a:lnTo>
                <a:lnTo>
                  <a:pt x="0" y="17673"/>
                </a:lnTo>
                <a:lnTo>
                  <a:pt x="2400" y="21600"/>
                </a:lnTo>
                <a:lnTo>
                  <a:pt x="9600" y="21600"/>
                </a:lnTo>
                <a:lnTo>
                  <a:pt x="14400" y="17673"/>
                </a:lnTo>
                <a:lnTo>
                  <a:pt x="16800" y="21600"/>
                </a:lnTo>
                <a:lnTo>
                  <a:pt x="19200" y="19636"/>
                </a:lnTo>
                <a:lnTo>
                  <a:pt x="19200" y="13745"/>
                </a:lnTo>
                <a:lnTo>
                  <a:pt x="21600" y="9818"/>
                </a:lnTo>
                <a:lnTo>
                  <a:pt x="19200" y="9818"/>
                </a:lnTo>
                <a:lnTo>
                  <a:pt x="14400" y="7855"/>
                </a:lnTo>
                <a:lnTo>
                  <a:pt x="12000" y="7855"/>
                </a:lnTo>
                <a:lnTo>
                  <a:pt x="16800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41" name="Freeform 385"/>
          <p:cNvSpPr/>
          <p:nvPr/>
        </p:nvSpPr>
        <p:spPr>
          <a:xfrm>
            <a:off x="4059237" y="1969296"/>
            <a:ext cx="119063" cy="1071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800" y="0"/>
                </a:moveTo>
                <a:lnTo>
                  <a:pt x="14400" y="1964"/>
                </a:lnTo>
                <a:lnTo>
                  <a:pt x="9600" y="1964"/>
                </a:lnTo>
                <a:lnTo>
                  <a:pt x="7200" y="3927"/>
                </a:lnTo>
                <a:lnTo>
                  <a:pt x="9600" y="5891"/>
                </a:lnTo>
                <a:lnTo>
                  <a:pt x="4800" y="3927"/>
                </a:lnTo>
                <a:lnTo>
                  <a:pt x="4800" y="9818"/>
                </a:lnTo>
                <a:lnTo>
                  <a:pt x="2400" y="9818"/>
                </a:lnTo>
                <a:lnTo>
                  <a:pt x="4800" y="13745"/>
                </a:lnTo>
                <a:lnTo>
                  <a:pt x="0" y="17673"/>
                </a:lnTo>
                <a:lnTo>
                  <a:pt x="2400" y="21600"/>
                </a:lnTo>
                <a:lnTo>
                  <a:pt x="9600" y="21600"/>
                </a:lnTo>
                <a:lnTo>
                  <a:pt x="14400" y="17673"/>
                </a:lnTo>
                <a:lnTo>
                  <a:pt x="16800" y="21600"/>
                </a:lnTo>
                <a:lnTo>
                  <a:pt x="19200" y="19636"/>
                </a:lnTo>
                <a:lnTo>
                  <a:pt x="19200" y="13745"/>
                </a:lnTo>
                <a:lnTo>
                  <a:pt x="21600" y="9818"/>
                </a:lnTo>
                <a:lnTo>
                  <a:pt x="19200" y="9818"/>
                </a:lnTo>
                <a:lnTo>
                  <a:pt x="14400" y="7855"/>
                </a:lnTo>
                <a:lnTo>
                  <a:pt x="12000" y="7855"/>
                </a:lnTo>
                <a:lnTo>
                  <a:pt x="16800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42" name="Freeform 386"/>
          <p:cNvSpPr/>
          <p:nvPr/>
        </p:nvSpPr>
        <p:spPr>
          <a:xfrm>
            <a:off x="4191000" y="2038350"/>
            <a:ext cx="52389" cy="571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00" y="0"/>
                </a:moveTo>
                <a:lnTo>
                  <a:pt x="21600" y="3600"/>
                </a:lnTo>
                <a:lnTo>
                  <a:pt x="16200" y="3600"/>
                </a:lnTo>
                <a:lnTo>
                  <a:pt x="21600" y="7200"/>
                </a:lnTo>
                <a:lnTo>
                  <a:pt x="10800" y="21600"/>
                </a:lnTo>
                <a:lnTo>
                  <a:pt x="0" y="18000"/>
                </a:lnTo>
                <a:lnTo>
                  <a:pt x="0" y="14400"/>
                </a:ln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43" name="Freeform 387"/>
          <p:cNvSpPr/>
          <p:nvPr/>
        </p:nvSpPr>
        <p:spPr>
          <a:xfrm>
            <a:off x="4191000" y="2038350"/>
            <a:ext cx="52389" cy="571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00" y="0"/>
                </a:moveTo>
                <a:lnTo>
                  <a:pt x="21600" y="3600"/>
                </a:lnTo>
                <a:lnTo>
                  <a:pt x="16200" y="3600"/>
                </a:lnTo>
                <a:lnTo>
                  <a:pt x="21600" y="7200"/>
                </a:lnTo>
                <a:lnTo>
                  <a:pt x="10800" y="21600"/>
                </a:lnTo>
                <a:lnTo>
                  <a:pt x="0" y="18000"/>
                </a:lnTo>
                <a:lnTo>
                  <a:pt x="0" y="14400"/>
                </a:ln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44" name="Freeform 388"/>
          <p:cNvSpPr/>
          <p:nvPr/>
        </p:nvSpPr>
        <p:spPr>
          <a:xfrm>
            <a:off x="4165601" y="1980012"/>
            <a:ext cx="182564" cy="1452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714" y="5760"/>
                </a:moveTo>
                <a:lnTo>
                  <a:pt x="9257" y="5760"/>
                </a:lnTo>
                <a:lnTo>
                  <a:pt x="10800" y="2880"/>
                </a:lnTo>
                <a:lnTo>
                  <a:pt x="12343" y="1440"/>
                </a:lnTo>
                <a:lnTo>
                  <a:pt x="12343" y="0"/>
                </a:lnTo>
                <a:lnTo>
                  <a:pt x="13886" y="1440"/>
                </a:lnTo>
                <a:lnTo>
                  <a:pt x="12343" y="2880"/>
                </a:lnTo>
                <a:lnTo>
                  <a:pt x="15429" y="2880"/>
                </a:lnTo>
                <a:lnTo>
                  <a:pt x="15429" y="7200"/>
                </a:lnTo>
                <a:lnTo>
                  <a:pt x="16971" y="10080"/>
                </a:lnTo>
                <a:lnTo>
                  <a:pt x="18514" y="10080"/>
                </a:lnTo>
                <a:lnTo>
                  <a:pt x="21600" y="12960"/>
                </a:lnTo>
                <a:lnTo>
                  <a:pt x="21600" y="15840"/>
                </a:lnTo>
                <a:lnTo>
                  <a:pt x="18514" y="17280"/>
                </a:lnTo>
                <a:lnTo>
                  <a:pt x="20057" y="18720"/>
                </a:lnTo>
                <a:lnTo>
                  <a:pt x="18514" y="20160"/>
                </a:lnTo>
                <a:lnTo>
                  <a:pt x="15429" y="20160"/>
                </a:lnTo>
                <a:lnTo>
                  <a:pt x="13886" y="21600"/>
                </a:lnTo>
                <a:lnTo>
                  <a:pt x="10800" y="21600"/>
                </a:lnTo>
                <a:lnTo>
                  <a:pt x="7714" y="20160"/>
                </a:lnTo>
                <a:lnTo>
                  <a:pt x="4629" y="21600"/>
                </a:lnTo>
                <a:lnTo>
                  <a:pt x="1543" y="20160"/>
                </a:lnTo>
                <a:lnTo>
                  <a:pt x="0" y="20160"/>
                </a:lnTo>
                <a:lnTo>
                  <a:pt x="1543" y="20160"/>
                </a:lnTo>
                <a:lnTo>
                  <a:pt x="3086" y="17280"/>
                </a:lnTo>
                <a:lnTo>
                  <a:pt x="6171" y="17280"/>
                </a:lnTo>
                <a:lnTo>
                  <a:pt x="9257" y="11520"/>
                </a:lnTo>
                <a:lnTo>
                  <a:pt x="9257" y="10080"/>
                </a:lnTo>
                <a:lnTo>
                  <a:pt x="7714" y="8640"/>
                </a:lnTo>
                <a:lnTo>
                  <a:pt x="7714" y="576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45" name="Freeform 389"/>
          <p:cNvSpPr/>
          <p:nvPr/>
        </p:nvSpPr>
        <p:spPr>
          <a:xfrm>
            <a:off x="4178301" y="1872856"/>
            <a:ext cx="92076" cy="1452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43" y="21600"/>
                </a:moveTo>
                <a:lnTo>
                  <a:pt x="12343" y="17280"/>
                </a:lnTo>
                <a:lnTo>
                  <a:pt x="9257" y="18720"/>
                </a:lnTo>
                <a:lnTo>
                  <a:pt x="6171" y="17280"/>
                </a:lnTo>
                <a:lnTo>
                  <a:pt x="0" y="11520"/>
                </a:lnTo>
                <a:lnTo>
                  <a:pt x="0" y="10080"/>
                </a:lnTo>
                <a:lnTo>
                  <a:pt x="3086" y="7200"/>
                </a:lnTo>
                <a:lnTo>
                  <a:pt x="0" y="7200"/>
                </a:lnTo>
                <a:lnTo>
                  <a:pt x="3086" y="4320"/>
                </a:lnTo>
                <a:lnTo>
                  <a:pt x="6171" y="2880"/>
                </a:lnTo>
                <a:lnTo>
                  <a:pt x="3086" y="2880"/>
                </a:lnTo>
                <a:lnTo>
                  <a:pt x="6171" y="0"/>
                </a:lnTo>
                <a:lnTo>
                  <a:pt x="15429" y="1440"/>
                </a:lnTo>
                <a:lnTo>
                  <a:pt x="15429" y="2880"/>
                </a:lnTo>
                <a:lnTo>
                  <a:pt x="12343" y="2880"/>
                </a:lnTo>
                <a:lnTo>
                  <a:pt x="9257" y="4320"/>
                </a:lnTo>
                <a:lnTo>
                  <a:pt x="12343" y="4320"/>
                </a:lnTo>
                <a:lnTo>
                  <a:pt x="12343" y="5760"/>
                </a:lnTo>
                <a:lnTo>
                  <a:pt x="15429" y="5760"/>
                </a:lnTo>
                <a:lnTo>
                  <a:pt x="21600" y="7200"/>
                </a:lnTo>
                <a:lnTo>
                  <a:pt x="15429" y="12960"/>
                </a:lnTo>
                <a:lnTo>
                  <a:pt x="21600" y="12960"/>
                </a:lnTo>
                <a:lnTo>
                  <a:pt x="21600" y="17280"/>
                </a:lnTo>
                <a:lnTo>
                  <a:pt x="15429" y="18720"/>
                </a:lnTo>
                <a:lnTo>
                  <a:pt x="15429" y="21600"/>
                </a:lnTo>
                <a:lnTo>
                  <a:pt x="12343" y="2160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46" name="Freeform 390"/>
          <p:cNvSpPr/>
          <p:nvPr/>
        </p:nvSpPr>
        <p:spPr>
          <a:xfrm>
            <a:off x="4178301" y="1872856"/>
            <a:ext cx="92076" cy="1452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43" y="21600"/>
                </a:moveTo>
                <a:lnTo>
                  <a:pt x="12343" y="17280"/>
                </a:lnTo>
                <a:lnTo>
                  <a:pt x="9257" y="18720"/>
                </a:lnTo>
                <a:lnTo>
                  <a:pt x="6171" y="17280"/>
                </a:lnTo>
                <a:lnTo>
                  <a:pt x="0" y="11520"/>
                </a:lnTo>
                <a:lnTo>
                  <a:pt x="0" y="10080"/>
                </a:lnTo>
                <a:lnTo>
                  <a:pt x="3086" y="7200"/>
                </a:lnTo>
                <a:lnTo>
                  <a:pt x="0" y="7200"/>
                </a:lnTo>
                <a:lnTo>
                  <a:pt x="3086" y="4320"/>
                </a:lnTo>
                <a:lnTo>
                  <a:pt x="6171" y="2880"/>
                </a:lnTo>
                <a:lnTo>
                  <a:pt x="3086" y="2880"/>
                </a:lnTo>
                <a:lnTo>
                  <a:pt x="6171" y="0"/>
                </a:lnTo>
                <a:lnTo>
                  <a:pt x="15429" y="1440"/>
                </a:lnTo>
                <a:lnTo>
                  <a:pt x="15429" y="2880"/>
                </a:lnTo>
                <a:lnTo>
                  <a:pt x="12343" y="2880"/>
                </a:lnTo>
                <a:lnTo>
                  <a:pt x="9257" y="4320"/>
                </a:lnTo>
                <a:lnTo>
                  <a:pt x="12343" y="4320"/>
                </a:lnTo>
                <a:lnTo>
                  <a:pt x="12343" y="5760"/>
                </a:lnTo>
                <a:lnTo>
                  <a:pt x="15429" y="5760"/>
                </a:lnTo>
                <a:lnTo>
                  <a:pt x="21600" y="7200"/>
                </a:lnTo>
                <a:lnTo>
                  <a:pt x="15429" y="12960"/>
                </a:lnTo>
                <a:lnTo>
                  <a:pt x="21600" y="12960"/>
                </a:lnTo>
                <a:lnTo>
                  <a:pt x="21600" y="17280"/>
                </a:lnTo>
                <a:lnTo>
                  <a:pt x="15429" y="18720"/>
                </a:lnTo>
                <a:lnTo>
                  <a:pt x="15429" y="21600"/>
                </a:lnTo>
                <a:lnTo>
                  <a:pt x="12343" y="2160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47" name="Freeform 391"/>
          <p:cNvSpPr/>
          <p:nvPr/>
        </p:nvSpPr>
        <p:spPr>
          <a:xfrm>
            <a:off x="6264275" y="2047875"/>
            <a:ext cx="1571625" cy="9489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" y="11902"/>
                </a:moveTo>
                <a:lnTo>
                  <a:pt x="900" y="13004"/>
                </a:lnTo>
                <a:lnTo>
                  <a:pt x="1620" y="13004"/>
                </a:lnTo>
                <a:lnTo>
                  <a:pt x="2160" y="12563"/>
                </a:lnTo>
                <a:lnTo>
                  <a:pt x="2160" y="13445"/>
                </a:lnTo>
                <a:lnTo>
                  <a:pt x="1620" y="14767"/>
                </a:lnTo>
                <a:lnTo>
                  <a:pt x="1980" y="15649"/>
                </a:lnTo>
                <a:lnTo>
                  <a:pt x="2160" y="15869"/>
                </a:lnTo>
                <a:lnTo>
                  <a:pt x="2700" y="16090"/>
                </a:lnTo>
                <a:lnTo>
                  <a:pt x="3600" y="16531"/>
                </a:lnTo>
                <a:lnTo>
                  <a:pt x="4320" y="17192"/>
                </a:lnTo>
                <a:lnTo>
                  <a:pt x="5040" y="16971"/>
                </a:lnTo>
                <a:lnTo>
                  <a:pt x="5220" y="17633"/>
                </a:lnTo>
                <a:lnTo>
                  <a:pt x="6840" y="17633"/>
                </a:lnTo>
                <a:lnTo>
                  <a:pt x="7560" y="17412"/>
                </a:lnTo>
                <a:lnTo>
                  <a:pt x="8100" y="16751"/>
                </a:lnTo>
                <a:lnTo>
                  <a:pt x="8640" y="16751"/>
                </a:lnTo>
                <a:lnTo>
                  <a:pt x="8640" y="17192"/>
                </a:lnTo>
                <a:lnTo>
                  <a:pt x="9720" y="17633"/>
                </a:lnTo>
                <a:lnTo>
                  <a:pt x="10080" y="18514"/>
                </a:lnTo>
                <a:lnTo>
                  <a:pt x="10080" y="19176"/>
                </a:lnTo>
                <a:lnTo>
                  <a:pt x="10620" y="19837"/>
                </a:lnTo>
                <a:lnTo>
                  <a:pt x="11160" y="19837"/>
                </a:lnTo>
                <a:lnTo>
                  <a:pt x="11340" y="20718"/>
                </a:lnTo>
                <a:lnTo>
                  <a:pt x="11700" y="20939"/>
                </a:lnTo>
                <a:lnTo>
                  <a:pt x="12420" y="20278"/>
                </a:lnTo>
                <a:lnTo>
                  <a:pt x="12960" y="20278"/>
                </a:lnTo>
                <a:lnTo>
                  <a:pt x="12960" y="20718"/>
                </a:lnTo>
                <a:lnTo>
                  <a:pt x="13320" y="21159"/>
                </a:lnTo>
                <a:lnTo>
                  <a:pt x="13860" y="20939"/>
                </a:lnTo>
                <a:lnTo>
                  <a:pt x="14040" y="21600"/>
                </a:lnTo>
                <a:lnTo>
                  <a:pt x="14580" y="21600"/>
                </a:lnTo>
                <a:lnTo>
                  <a:pt x="14580" y="21159"/>
                </a:lnTo>
                <a:lnTo>
                  <a:pt x="15300" y="20939"/>
                </a:lnTo>
                <a:lnTo>
                  <a:pt x="15660" y="20278"/>
                </a:lnTo>
                <a:lnTo>
                  <a:pt x="16020" y="20498"/>
                </a:lnTo>
                <a:lnTo>
                  <a:pt x="16740" y="20057"/>
                </a:lnTo>
                <a:lnTo>
                  <a:pt x="17640" y="18735"/>
                </a:lnTo>
                <a:lnTo>
                  <a:pt x="17640" y="18294"/>
                </a:lnTo>
                <a:lnTo>
                  <a:pt x="18000" y="18073"/>
                </a:lnTo>
                <a:lnTo>
                  <a:pt x="18180" y="17412"/>
                </a:lnTo>
                <a:lnTo>
                  <a:pt x="18540" y="16531"/>
                </a:lnTo>
                <a:lnTo>
                  <a:pt x="18540" y="16310"/>
                </a:lnTo>
                <a:lnTo>
                  <a:pt x="18000" y="16531"/>
                </a:lnTo>
                <a:lnTo>
                  <a:pt x="17640" y="15869"/>
                </a:lnTo>
                <a:lnTo>
                  <a:pt x="17820" y="15649"/>
                </a:lnTo>
                <a:lnTo>
                  <a:pt x="17460" y="14988"/>
                </a:lnTo>
                <a:lnTo>
                  <a:pt x="18180" y="14988"/>
                </a:lnTo>
                <a:lnTo>
                  <a:pt x="18000" y="14327"/>
                </a:lnTo>
                <a:lnTo>
                  <a:pt x="17460" y="13445"/>
                </a:lnTo>
                <a:lnTo>
                  <a:pt x="17100" y="13004"/>
                </a:lnTo>
                <a:lnTo>
                  <a:pt x="17100" y="12784"/>
                </a:lnTo>
                <a:lnTo>
                  <a:pt x="17820" y="11902"/>
                </a:lnTo>
                <a:lnTo>
                  <a:pt x="17280" y="11241"/>
                </a:lnTo>
                <a:lnTo>
                  <a:pt x="16920" y="11902"/>
                </a:lnTo>
                <a:lnTo>
                  <a:pt x="16200" y="11020"/>
                </a:lnTo>
                <a:lnTo>
                  <a:pt x="16200" y="10580"/>
                </a:lnTo>
                <a:lnTo>
                  <a:pt x="16920" y="9918"/>
                </a:lnTo>
                <a:lnTo>
                  <a:pt x="17460" y="9257"/>
                </a:lnTo>
                <a:lnTo>
                  <a:pt x="17460" y="10359"/>
                </a:lnTo>
                <a:lnTo>
                  <a:pt x="18540" y="9698"/>
                </a:lnTo>
                <a:lnTo>
                  <a:pt x="19440" y="8596"/>
                </a:lnTo>
                <a:lnTo>
                  <a:pt x="19800" y="8376"/>
                </a:lnTo>
                <a:lnTo>
                  <a:pt x="19980" y="7714"/>
                </a:lnTo>
                <a:lnTo>
                  <a:pt x="20520" y="7273"/>
                </a:lnTo>
                <a:lnTo>
                  <a:pt x="20520" y="6392"/>
                </a:lnTo>
                <a:lnTo>
                  <a:pt x="20700" y="5731"/>
                </a:lnTo>
                <a:lnTo>
                  <a:pt x="21240" y="5951"/>
                </a:lnTo>
                <a:lnTo>
                  <a:pt x="21600" y="4408"/>
                </a:lnTo>
                <a:lnTo>
                  <a:pt x="21420" y="3527"/>
                </a:lnTo>
                <a:lnTo>
                  <a:pt x="20700" y="3967"/>
                </a:lnTo>
                <a:lnTo>
                  <a:pt x="19800" y="3527"/>
                </a:lnTo>
                <a:lnTo>
                  <a:pt x="19800" y="3306"/>
                </a:lnTo>
                <a:lnTo>
                  <a:pt x="19440" y="2865"/>
                </a:lnTo>
                <a:lnTo>
                  <a:pt x="18540" y="2865"/>
                </a:lnTo>
                <a:lnTo>
                  <a:pt x="17640" y="1543"/>
                </a:lnTo>
                <a:lnTo>
                  <a:pt x="17460" y="441"/>
                </a:lnTo>
                <a:lnTo>
                  <a:pt x="16920" y="0"/>
                </a:lnTo>
                <a:lnTo>
                  <a:pt x="15300" y="661"/>
                </a:lnTo>
                <a:lnTo>
                  <a:pt x="15660" y="882"/>
                </a:lnTo>
                <a:lnTo>
                  <a:pt x="15660" y="2424"/>
                </a:lnTo>
                <a:lnTo>
                  <a:pt x="14760" y="3086"/>
                </a:lnTo>
                <a:lnTo>
                  <a:pt x="14580" y="3527"/>
                </a:lnTo>
                <a:lnTo>
                  <a:pt x="14580" y="4408"/>
                </a:lnTo>
                <a:lnTo>
                  <a:pt x="15300" y="4408"/>
                </a:lnTo>
                <a:lnTo>
                  <a:pt x="15660" y="4188"/>
                </a:lnTo>
                <a:lnTo>
                  <a:pt x="15840" y="4849"/>
                </a:lnTo>
                <a:lnTo>
                  <a:pt x="15840" y="5510"/>
                </a:lnTo>
                <a:lnTo>
                  <a:pt x="15480" y="5510"/>
                </a:lnTo>
                <a:lnTo>
                  <a:pt x="14580" y="6612"/>
                </a:lnTo>
                <a:lnTo>
                  <a:pt x="13500" y="7053"/>
                </a:lnTo>
                <a:lnTo>
                  <a:pt x="13500" y="7714"/>
                </a:lnTo>
                <a:lnTo>
                  <a:pt x="12780" y="8376"/>
                </a:lnTo>
                <a:lnTo>
                  <a:pt x="11160" y="9037"/>
                </a:lnTo>
                <a:lnTo>
                  <a:pt x="10800" y="9257"/>
                </a:lnTo>
                <a:lnTo>
                  <a:pt x="9540" y="8596"/>
                </a:lnTo>
                <a:lnTo>
                  <a:pt x="9180" y="8376"/>
                </a:lnTo>
                <a:lnTo>
                  <a:pt x="8100" y="8376"/>
                </a:lnTo>
                <a:lnTo>
                  <a:pt x="7020" y="7273"/>
                </a:lnTo>
                <a:lnTo>
                  <a:pt x="6300" y="7273"/>
                </a:lnTo>
                <a:lnTo>
                  <a:pt x="5580" y="7053"/>
                </a:lnTo>
                <a:lnTo>
                  <a:pt x="5580" y="5951"/>
                </a:lnTo>
                <a:lnTo>
                  <a:pt x="5220" y="5290"/>
                </a:lnTo>
                <a:lnTo>
                  <a:pt x="4500" y="5069"/>
                </a:lnTo>
                <a:lnTo>
                  <a:pt x="4140" y="4849"/>
                </a:lnTo>
                <a:lnTo>
                  <a:pt x="3960" y="5510"/>
                </a:lnTo>
                <a:lnTo>
                  <a:pt x="2880" y="5951"/>
                </a:lnTo>
                <a:lnTo>
                  <a:pt x="2520" y="6612"/>
                </a:lnTo>
                <a:lnTo>
                  <a:pt x="2880" y="7273"/>
                </a:lnTo>
                <a:lnTo>
                  <a:pt x="1800" y="7273"/>
                </a:lnTo>
                <a:lnTo>
                  <a:pt x="2340" y="8155"/>
                </a:lnTo>
                <a:lnTo>
                  <a:pt x="2340" y="8596"/>
                </a:lnTo>
                <a:lnTo>
                  <a:pt x="1800" y="9478"/>
                </a:lnTo>
                <a:lnTo>
                  <a:pt x="1260" y="9918"/>
                </a:lnTo>
                <a:lnTo>
                  <a:pt x="720" y="9918"/>
                </a:lnTo>
                <a:lnTo>
                  <a:pt x="0" y="10800"/>
                </a:lnTo>
                <a:lnTo>
                  <a:pt x="540" y="11902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48" name="Freeform 392"/>
          <p:cNvSpPr/>
          <p:nvPr/>
        </p:nvSpPr>
        <p:spPr>
          <a:xfrm>
            <a:off x="6264275" y="2047875"/>
            <a:ext cx="1571625" cy="9489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" y="11902"/>
                </a:moveTo>
                <a:lnTo>
                  <a:pt x="900" y="13004"/>
                </a:lnTo>
                <a:lnTo>
                  <a:pt x="1620" y="13004"/>
                </a:lnTo>
                <a:lnTo>
                  <a:pt x="2160" y="12563"/>
                </a:lnTo>
                <a:lnTo>
                  <a:pt x="2160" y="13445"/>
                </a:lnTo>
                <a:lnTo>
                  <a:pt x="1620" y="14767"/>
                </a:lnTo>
                <a:lnTo>
                  <a:pt x="1980" y="15649"/>
                </a:lnTo>
                <a:lnTo>
                  <a:pt x="2160" y="15869"/>
                </a:lnTo>
                <a:lnTo>
                  <a:pt x="2700" y="16090"/>
                </a:lnTo>
                <a:lnTo>
                  <a:pt x="3600" y="16531"/>
                </a:lnTo>
                <a:lnTo>
                  <a:pt x="4320" y="17192"/>
                </a:lnTo>
                <a:lnTo>
                  <a:pt x="5040" y="16971"/>
                </a:lnTo>
                <a:lnTo>
                  <a:pt x="5220" y="17633"/>
                </a:lnTo>
                <a:lnTo>
                  <a:pt x="6840" y="17633"/>
                </a:lnTo>
                <a:lnTo>
                  <a:pt x="7560" y="17412"/>
                </a:lnTo>
                <a:lnTo>
                  <a:pt x="8100" y="16751"/>
                </a:lnTo>
                <a:lnTo>
                  <a:pt x="8640" y="16751"/>
                </a:lnTo>
                <a:lnTo>
                  <a:pt x="8640" y="17192"/>
                </a:lnTo>
                <a:lnTo>
                  <a:pt x="9720" y="17633"/>
                </a:lnTo>
                <a:lnTo>
                  <a:pt x="10080" y="18514"/>
                </a:lnTo>
                <a:lnTo>
                  <a:pt x="10080" y="19176"/>
                </a:lnTo>
                <a:lnTo>
                  <a:pt x="10620" y="19837"/>
                </a:lnTo>
                <a:lnTo>
                  <a:pt x="11160" y="19837"/>
                </a:lnTo>
                <a:lnTo>
                  <a:pt x="11340" y="20718"/>
                </a:lnTo>
                <a:lnTo>
                  <a:pt x="11700" y="20939"/>
                </a:lnTo>
                <a:lnTo>
                  <a:pt x="12420" y="20278"/>
                </a:lnTo>
                <a:lnTo>
                  <a:pt x="12960" y="20278"/>
                </a:lnTo>
                <a:lnTo>
                  <a:pt x="12960" y="20718"/>
                </a:lnTo>
                <a:lnTo>
                  <a:pt x="13320" y="21159"/>
                </a:lnTo>
                <a:lnTo>
                  <a:pt x="13860" y="20939"/>
                </a:lnTo>
                <a:lnTo>
                  <a:pt x="14040" y="21600"/>
                </a:lnTo>
                <a:lnTo>
                  <a:pt x="14580" y="21600"/>
                </a:lnTo>
                <a:lnTo>
                  <a:pt x="14580" y="21159"/>
                </a:lnTo>
                <a:lnTo>
                  <a:pt x="15300" y="20939"/>
                </a:lnTo>
                <a:lnTo>
                  <a:pt x="15660" y="20278"/>
                </a:lnTo>
                <a:lnTo>
                  <a:pt x="16020" y="20498"/>
                </a:lnTo>
                <a:lnTo>
                  <a:pt x="16740" y="20057"/>
                </a:lnTo>
                <a:lnTo>
                  <a:pt x="17640" y="18735"/>
                </a:lnTo>
                <a:lnTo>
                  <a:pt x="17640" y="18294"/>
                </a:lnTo>
                <a:lnTo>
                  <a:pt x="18000" y="18073"/>
                </a:lnTo>
                <a:lnTo>
                  <a:pt x="18180" y="17412"/>
                </a:lnTo>
                <a:lnTo>
                  <a:pt x="18540" y="16531"/>
                </a:lnTo>
                <a:lnTo>
                  <a:pt x="18540" y="16310"/>
                </a:lnTo>
                <a:lnTo>
                  <a:pt x="18000" y="16531"/>
                </a:lnTo>
                <a:lnTo>
                  <a:pt x="17640" y="15869"/>
                </a:lnTo>
                <a:lnTo>
                  <a:pt x="17820" y="15649"/>
                </a:lnTo>
                <a:lnTo>
                  <a:pt x="17460" y="14988"/>
                </a:lnTo>
                <a:lnTo>
                  <a:pt x="18180" y="14988"/>
                </a:lnTo>
                <a:lnTo>
                  <a:pt x="18000" y="14327"/>
                </a:lnTo>
                <a:lnTo>
                  <a:pt x="17460" y="13445"/>
                </a:lnTo>
                <a:lnTo>
                  <a:pt x="17100" y="13004"/>
                </a:lnTo>
                <a:lnTo>
                  <a:pt x="17100" y="12784"/>
                </a:lnTo>
                <a:lnTo>
                  <a:pt x="17820" y="11902"/>
                </a:lnTo>
                <a:lnTo>
                  <a:pt x="17280" y="11241"/>
                </a:lnTo>
                <a:lnTo>
                  <a:pt x="16920" y="11902"/>
                </a:lnTo>
                <a:lnTo>
                  <a:pt x="16200" y="11020"/>
                </a:lnTo>
                <a:lnTo>
                  <a:pt x="16200" y="10580"/>
                </a:lnTo>
                <a:lnTo>
                  <a:pt x="16920" y="9918"/>
                </a:lnTo>
                <a:lnTo>
                  <a:pt x="17460" y="9257"/>
                </a:lnTo>
                <a:lnTo>
                  <a:pt x="17460" y="10359"/>
                </a:lnTo>
                <a:lnTo>
                  <a:pt x="18540" y="9698"/>
                </a:lnTo>
                <a:lnTo>
                  <a:pt x="19440" y="8596"/>
                </a:lnTo>
                <a:lnTo>
                  <a:pt x="19800" y="8376"/>
                </a:lnTo>
                <a:lnTo>
                  <a:pt x="19980" y="7714"/>
                </a:lnTo>
                <a:lnTo>
                  <a:pt x="20520" y="7273"/>
                </a:lnTo>
                <a:lnTo>
                  <a:pt x="20520" y="6392"/>
                </a:lnTo>
                <a:lnTo>
                  <a:pt x="20700" y="5731"/>
                </a:lnTo>
                <a:lnTo>
                  <a:pt x="21240" y="5951"/>
                </a:lnTo>
                <a:lnTo>
                  <a:pt x="21600" y="4408"/>
                </a:lnTo>
                <a:lnTo>
                  <a:pt x="21420" y="3527"/>
                </a:lnTo>
                <a:lnTo>
                  <a:pt x="20700" y="3967"/>
                </a:lnTo>
                <a:lnTo>
                  <a:pt x="19800" y="3527"/>
                </a:lnTo>
                <a:lnTo>
                  <a:pt x="19800" y="3306"/>
                </a:lnTo>
                <a:lnTo>
                  <a:pt x="19440" y="2865"/>
                </a:lnTo>
                <a:lnTo>
                  <a:pt x="18540" y="2865"/>
                </a:lnTo>
                <a:lnTo>
                  <a:pt x="17640" y="1543"/>
                </a:lnTo>
                <a:lnTo>
                  <a:pt x="17460" y="441"/>
                </a:lnTo>
                <a:lnTo>
                  <a:pt x="16920" y="0"/>
                </a:lnTo>
                <a:lnTo>
                  <a:pt x="15300" y="661"/>
                </a:lnTo>
                <a:lnTo>
                  <a:pt x="15660" y="882"/>
                </a:lnTo>
                <a:lnTo>
                  <a:pt x="15660" y="2424"/>
                </a:lnTo>
                <a:lnTo>
                  <a:pt x="14760" y="3086"/>
                </a:lnTo>
                <a:lnTo>
                  <a:pt x="14580" y="3527"/>
                </a:lnTo>
                <a:lnTo>
                  <a:pt x="14580" y="4408"/>
                </a:lnTo>
                <a:lnTo>
                  <a:pt x="15300" y="4408"/>
                </a:lnTo>
                <a:lnTo>
                  <a:pt x="15660" y="4188"/>
                </a:lnTo>
                <a:lnTo>
                  <a:pt x="15840" y="4849"/>
                </a:lnTo>
                <a:lnTo>
                  <a:pt x="15840" y="5510"/>
                </a:lnTo>
                <a:lnTo>
                  <a:pt x="15480" y="5510"/>
                </a:lnTo>
                <a:lnTo>
                  <a:pt x="14580" y="6612"/>
                </a:lnTo>
                <a:lnTo>
                  <a:pt x="13500" y="7053"/>
                </a:lnTo>
                <a:lnTo>
                  <a:pt x="13500" y="7714"/>
                </a:lnTo>
                <a:lnTo>
                  <a:pt x="12780" y="8376"/>
                </a:lnTo>
                <a:lnTo>
                  <a:pt x="11160" y="9037"/>
                </a:lnTo>
                <a:lnTo>
                  <a:pt x="10800" y="9257"/>
                </a:lnTo>
                <a:lnTo>
                  <a:pt x="9540" y="8596"/>
                </a:lnTo>
                <a:lnTo>
                  <a:pt x="9180" y="8376"/>
                </a:lnTo>
                <a:lnTo>
                  <a:pt x="8100" y="8376"/>
                </a:lnTo>
                <a:lnTo>
                  <a:pt x="7020" y="7273"/>
                </a:lnTo>
                <a:lnTo>
                  <a:pt x="6300" y="7273"/>
                </a:lnTo>
                <a:lnTo>
                  <a:pt x="5580" y="7053"/>
                </a:lnTo>
                <a:lnTo>
                  <a:pt x="5580" y="5951"/>
                </a:lnTo>
                <a:lnTo>
                  <a:pt x="5220" y="5290"/>
                </a:lnTo>
                <a:lnTo>
                  <a:pt x="4500" y="5069"/>
                </a:lnTo>
                <a:lnTo>
                  <a:pt x="4140" y="4849"/>
                </a:lnTo>
                <a:lnTo>
                  <a:pt x="3960" y="5510"/>
                </a:lnTo>
                <a:lnTo>
                  <a:pt x="2880" y="5951"/>
                </a:lnTo>
                <a:lnTo>
                  <a:pt x="2520" y="6612"/>
                </a:lnTo>
                <a:lnTo>
                  <a:pt x="2880" y="7273"/>
                </a:lnTo>
                <a:lnTo>
                  <a:pt x="1800" y="7273"/>
                </a:lnTo>
                <a:lnTo>
                  <a:pt x="2340" y="8155"/>
                </a:lnTo>
                <a:lnTo>
                  <a:pt x="2340" y="8596"/>
                </a:lnTo>
                <a:lnTo>
                  <a:pt x="1800" y="9478"/>
                </a:lnTo>
                <a:lnTo>
                  <a:pt x="1260" y="9918"/>
                </a:lnTo>
                <a:lnTo>
                  <a:pt x="720" y="9918"/>
                </a:lnTo>
                <a:lnTo>
                  <a:pt x="0" y="10800"/>
                </a:lnTo>
                <a:lnTo>
                  <a:pt x="540" y="11902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49" name="Freeform 393"/>
          <p:cNvSpPr/>
          <p:nvPr/>
        </p:nvSpPr>
        <p:spPr>
          <a:xfrm>
            <a:off x="6564314" y="2153841"/>
            <a:ext cx="852488" cy="3000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968"/>
                </a:moveTo>
                <a:lnTo>
                  <a:pt x="1329" y="4877"/>
                </a:lnTo>
                <a:lnTo>
                  <a:pt x="3323" y="2090"/>
                </a:lnTo>
                <a:lnTo>
                  <a:pt x="3988" y="2090"/>
                </a:lnTo>
                <a:lnTo>
                  <a:pt x="5649" y="4181"/>
                </a:lnTo>
                <a:lnTo>
                  <a:pt x="6646" y="3484"/>
                </a:lnTo>
                <a:lnTo>
                  <a:pt x="7643" y="0"/>
                </a:lnTo>
                <a:lnTo>
                  <a:pt x="8640" y="0"/>
                </a:lnTo>
                <a:lnTo>
                  <a:pt x="9969" y="3484"/>
                </a:lnTo>
                <a:lnTo>
                  <a:pt x="10634" y="3484"/>
                </a:lnTo>
                <a:lnTo>
                  <a:pt x="12295" y="1394"/>
                </a:lnTo>
                <a:lnTo>
                  <a:pt x="13957" y="3484"/>
                </a:lnTo>
                <a:lnTo>
                  <a:pt x="16615" y="3484"/>
                </a:lnTo>
                <a:lnTo>
                  <a:pt x="17612" y="697"/>
                </a:lnTo>
                <a:lnTo>
                  <a:pt x="18609" y="2090"/>
                </a:lnTo>
                <a:lnTo>
                  <a:pt x="19606" y="2090"/>
                </a:lnTo>
                <a:lnTo>
                  <a:pt x="19274" y="2787"/>
                </a:lnTo>
                <a:lnTo>
                  <a:pt x="19274" y="6271"/>
                </a:lnTo>
                <a:lnTo>
                  <a:pt x="20603" y="6271"/>
                </a:lnTo>
                <a:lnTo>
                  <a:pt x="21268" y="5574"/>
                </a:lnTo>
                <a:lnTo>
                  <a:pt x="21600" y="7665"/>
                </a:lnTo>
                <a:lnTo>
                  <a:pt x="21600" y="9755"/>
                </a:lnTo>
                <a:lnTo>
                  <a:pt x="20935" y="9755"/>
                </a:lnTo>
                <a:lnTo>
                  <a:pt x="18942" y="13239"/>
                </a:lnTo>
                <a:lnTo>
                  <a:pt x="17280" y="13935"/>
                </a:lnTo>
                <a:lnTo>
                  <a:pt x="17280" y="16723"/>
                </a:lnTo>
                <a:lnTo>
                  <a:pt x="15618" y="18813"/>
                </a:lnTo>
                <a:lnTo>
                  <a:pt x="12295" y="21600"/>
                </a:lnTo>
                <a:lnTo>
                  <a:pt x="9637" y="19510"/>
                </a:lnTo>
                <a:lnTo>
                  <a:pt x="9305" y="18813"/>
                </a:lnTo>
                <a:lnTo>
                  <a:pt x="7311" y="18813"/>
                </a:lnTo>
                <a:lnTo>
                  <a:pt x="5317" y="15329"/>
                </a:lnTo>
                <a:lnTo>
                  <a:pt x="3655" y="15329"/>
                </a:lnTo>
                <a:lnTo>
                  <a:pt x="2658" y="14632"/>
                </a:lnTo>
                <a:lnTo>
                  <a:pt x="2658" y="11148"/>
                </a:lnTo>
                <a:lnTo>
                  <a:pt x="1662" y="9058"/>
                </a:lnTo>
                <a:lnTo>
                  <a:pt x="665" y="8361"/>
                </a:lnTo>
                <a:lnTo>
                  <a:pt x="0" y="7665"/>
                </a:lnTo>
                <a:lnTo>
                  <a:pt x="0" y="6968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50" name="Freeform 394"/>
          <p:cNvSpPr/>
          <p:nvPr/>
        </p:nvSpPr>
        <p:spPr>
          <a:xfrm>
            <a:off x="6564314" y="2153841"/>
            <a:ext cx="852488" cy="3000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968"/>
                </a:moveTo>
                <a:lnTo>
                  <a:pt x="1329" y="4877"/>
                </a:lnTo>
                <a:lnTo>
                  <a:pt x="3323" y="2090"/>
                </a:lnTo>
                <a:lnTo>
                  <a:pt x="3988" y="2090"/>
                </a:lnTo>
                <a:lnTo>
                  <a:pt x="5649" y="4181"/>
                </a:lnTo>
                <a:lnTo>
                  <a:pt x="6646" y="3484"/>
                </a:lnTo>
                <a:lnTo>
                  <a:pt x="7643" y="0"/>
                </a:lnTo>
                <a:lnTo>
                  <a:pt x="8640" y="0"/>
                </a:lnTo>
                <a:lnTo>
                  <a:pt x="9969" y="3484"/>
                </a:lnTo>
                <a:lnTo>
                  <a:pt x="10634" y="3484"/>
                </a:lnTo>
                <a:lnTo>
                  <a:pt x="12295" y="1394"/>
                </a:lnTo>
                <a:lnTo>
                  <a:pt x="13957" y="3484"/>
                </a:lnTo>
                <a:lnTo>
                  <a:pt x="16615" y="3484"/>
                </a:lnTo>
                <a:lnTo>
                  <a:pt x="17612" y="697"/>
                </a:lnTo>
                <a:lnTo>
                  <a:pt x="18609" y="2090"/>
                </a:lnTo>
                <a:lnTo>
                  <a:pt x="19606" y="2090"/>
                </a:lnTo>
                <a:lnTo>
                  <a:pt x="19274" y="2787"/>
                </a:lnTo>
                <a:lnTo>
                  <a:pt x="19274" y="6271"/>
                </a:lnTo>
                <a:lnTo>
                  <a:pt x="20603" y="6271"/>
                </a:lnTo>
                <a:lnTo>
                  <a:pt x="21268" y="5574"/>
                </a:lnTo>
                <a:lnTo>
                  <a:pt x="21600" y="7665"/>
                </a:lnTo>
                <a:lnTo>
                  <a:pt x="21600" y="9755"/>
                </a:lnTo>
                <a:lnTo>
                  <a:pt x="20935" y="9755"/>
                </a:lnTo>
                <a:lnTo>
                  <a:pt x="18942" y="13239"/>
                </a:lnTo>
                <a:lnTo>
                  <a:pt x="17280" y="13935"/>
                </a:lnTo>
                <a:lnTo>
                  <a:pt x="17280" y="16723"/>
                </a:lnTo>
                <a:lnTo>
                  <a:pt x="15618" y="18813"/>
                </a:lnTo>
                <a:lnTo>
                  <a:pt x="12295" y="21600"/>
                </a:lnTo>
                <a:lnTo>
                  <a:pt x="9637" y="19510"/>
                </a:lnTo>
                <a:lnTo>
                  <a:pt x="9305" y="18813"/>
                </a:lnTo>
                <a:lnTo>
                  <a:pt x="7311" y="18813"/>
                </a:lnTo>
                <a:lnTo>
                  <a:pt x="5317" y="15329"/>
                </a:lnTo>
                <a:lnTo>
                  <a:pt x="3655" y="15329"/>
                </a:lnTo>
                <a:lnTo>
                  <a:pt x="2658" y="14632"/>
                </a:lnTo>
                <a:lnTo>
                  <a:pt x="2658" y="11148"/>
                </a:lnTo>
                <a:lnTo>
                  <a:pt x="1662" y="9058"/>
                </a:lnTo>
                <a:lnTo>
                  <a:pt x="665" y="8361"/>
                </a:lnTo>
                <a:lnTo>
                  <a:pt x="0" y="7665"/>
                </a:lnTo>
                <a:lnTo>
                  <a:pt x="0" y="6968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51" name="Freeform 395"/>
          <p:cNvSpPr/>
          <p:nvPr/>
        </p:nvSpPr>
        <p:spPr>
          <a:xfrm>
            <a:off x="7627938" y="2327673"/>
            <a:ext cx="169863" cy="2047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15" y="0"/>
                </a:moveTo>
                <a:lnTo>
                  <a:pt x="21600" y="3086"/>
                </a:lnTo>
                <a:lnTo>
                  <a:pt x="18277" y="5143"/>
                </a:lnTo>
                <a:lnTo>
                  <a:pt x="16615" y="9257"/>
                </a:lnTo>
                <a:lnTo>
                  <a:pt x="16615" y="11314"/>
                </a:lnTo>
                <a:lnTo>
                  <a:pt x="11631" y="15429"/>
                </a:lnTo>
                <a:lnTo>
                  <a:pt x="9969" y="17486"/>
                </a:lnTo>
                <a:lnTo>
                  <a:pt x="14954" y="20571"/>
                </a:lnTo>
                <a:lnTo>
                  <a:pt x="13292" y="20571"/>
                </a:lnTo>
                <a:lnTo>
                  <a:pt x="8308" y="21600"/>
                </a:lnTo>
                <a:lnTo>
                  <a:pt x="4985" y="21600"/>
                </a:lnTo>
                <a:lnTo>
                  <a:pt x="4985" y="18514"/>
                </a:lnTo>
                <a:lnTo>
                  <a:pt x="3323" y="16457"/>
                </a:lnTo>
                <a:lnTo>
                  <a:pt x="0" y="15429"/>
                </a:lnTo>
                <a:lnTo>
                  <a:pt x="4985" y="10286"/>
                </a:lnTo>
                <a:lnTo>
                  <a:pt x="8308" y="9257"/>
                </a:lnTo>
                <a:lnTo>
                  <a:pt x="11631" y="6171"/>
                </a:lnTo>
                <a:lnTo>
                  <a:pt x="14954" y="4114"/>
                </a:lnTo>
                <a:lnTo>
                  <a:pt x="14954" y="1029"/>
                </a:lnTo>
                <a:lnTo>
                  <a:pt x="16615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52" name="Freeform 396"/>
          <p:cNvSpPr/>
          <p:nvPr/>
        </p:nvSpPr>
        <p:spPr>
          <a:xfrm>
            <a:off x="7627938" y="2327673"/>
            <a:ext cx="169863" cy="2047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15" y="0"/>
                </a:moveTo>
                <a:lnTo>
                  <a:pt x="21600" y="3086"/>
                </a:lnTo>
                <a:lnTo>
                  <a:pt x="18277" y="5143"/>
                </a:lnTo>
                <a:lnTo>
                  <a:pt x="16615" y="9257"/>
                </a:lnTo>
                <a:lnTo>
                  <a:pt x="16615" y="11314"/>
                </a:lnTo>
                <a:lnTo>
                  <a:pt x="11631" y="15429"/>
                </a:lnTo>
                <a:lnTo>
                  <a:pt x="9969" y="17486"/>
                </a:lnTo>
                <a:lnTo>
                  <a:pt x="14954" y="20571"/>
                </a:lnTo>
                <a:lnTo>
                  <a:pt x="13292" y="20571"/>
                </a:lnTo>
                <a:lnTo>
                  <a:pt x="8308" y="21600"/>
                </a:lnTo>
                <a:lnTo>
                  <a:pt x="4985" y="21600"/>
                </a:lnTo>
                <a:lnTo>
                  <a:pt x="4985" y="18514"/>
                </a:lnTo>
                <a:lnTo>
                  <a:pt x="3323" y="16457"/>
                </a:lnTo>
                <a:lnTo>
                  <a:pt x="0" y="15429"/>
                </a:lnTo>
                <a:lnTo>
                  <a:pt x="4985" y="10286"/>
                </a:lnTo>
                <a:lnTo>
                  <a:pt x="8308" y="9257"/>
                </a:lnTo>
                <a:lnTo>
                  <a:pt x="11631" y="6171"/>
                </a:lnTo>
                <a:lnTo>
                  <a:pt x="14954" y="4114"/>
                </a:lnTo>
                <a:lnTo>
                  <a:pt x="14954" y="1029"/>
                </a:lnTo>
                <a:lnTo>
                  <a:pt x="16615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53" name="Freeform 397"/>
          <p:cNvSpPr/>
          <p:nvPr/>
        </p:nvSpPr>
        <p:spPr>
          <a:xfrm>
            <a:off x="7680325" y="2521746"/>
            <a:ext cx="104775" cy="976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"/>
                </a:moveTo>
                <a:lnTo>
                  <a:pt x="5400" y="6480"/>
                </a:lnTo>
                <a:lnTo>
                  <a:pt x="8100" y="12960"/>
                </a:lnTo>
                <a:lnTo>
                  <a:pt x="8100" y="21600"/>
                </a:lnTo>
                <a:lnTo>
                  <a:pt x="13500" y="21600"/>
                </a:lnTo>
                <a:lnTo>
                  <a:pt x="21600" y="19440"/>
                </a:lnTo>
                <a:lnTo>
                  <a:pt x="21600" y="12960"/>
                </a:lnTo>
                <a:lnTo>
                  <a:pt x="16200" y="6480"/>
                </a:lnTo>
                <a:lnTo>
                  <a:pt x="13500" y="0"/>
                </a:lnTo>
                <a:lnTo>
                  <a:pt x="8100" y="0"/>
                </a:lnTo>
                <a:lnTo>
                  <a:pt x="0" y="216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54" name="Freeform 398"/>
          <p:cNvSpPr/>
          <p:nvPr/>
        </p:nvSpPr>
        <p:spPr>
          <a:xfrm>
            <a:off x="7680325" y="2521746"/>
            <a:ext cx="104775" cy="976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"/>
                </a:moveTo>
                <a:lnTo>
                  <a:pt x="5400" y="6480"/>
                </a:lnTo>
                <a:lnTo>
                  <a:pt x="8100" y="12960"/>
                </a:lnTo>
                <a:lnTo>
                  <a:pt x="8100" y="21600"/>
                </a:lnTo>
                <a:lnTo>
                  <a:pt x="13500" y="21600"/>
                </a:lnTo>
                <a:lnTo>
                  <a:pt x="21600" y="19440"/>
                </a:lnTo>
                <a:lnTo>
                  <a:pt x="21600" y="12960"/>
                </a:lnTo>
                <a:lnTo>
                  <a:pt x="16200" y="6480"/>
                </a:lnTo>
                <a:lnTo>
                  <a:pt x="13500" y="0"/>
                </a:lnTo>
                <a:lnTo>
                  <a:pt x="8100" y="0"/>
                </a:lnTo>
                <a:lnTo>
                  <a:pt x="0" y="216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55" name="Freeform 399"/>
          <p:cNvSpPr/>
          <p:nvPr/>
        </p:nvSpPr>
        <p:spPr>
          <a:xfrm>
            <a:off x="7942264" y="1969293"/>
            <a:ext cx="130176" cy="2917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4320" y="2160"/>
                </a:lnTo>
                <a:lnTo>
                  <a:pt x="4320" y="6480"/>
                </a:lnTo>
                <a:lnTo>
                  <a:pt x="8640" y="15840"/>
                </a:lnTo>
                <a:lnTo>
                  <a:pt x="10800" y="20880"/>
                </a:lnTo>
                <a:lnTo>
                  <a:pt x="10800" y="21600"/>
                </a:lnTo>
                <a:lnTo>
                  <a:pt x="15120" y="20160"/>
                </a:lnTo>
                <a:lnTo>
                  <a:pt x="19440" y="21600"/>
                </a:lnTo>
                <a:lnTo>
                  <a:pt x="21600" y="20160"/>
                </a:lnTo>
                <a:lnTo>
                  <a:pt x="15120" y="18720"/>
                </a:lnTo>
                <a:lnTo>
                  <a:pt x="12960" y="13680"/>
                </a:lnTo>
                <a:lnTo>
                  <a:pt x="15120" y="13680"/>
                </a:lnTo>
                <a:lnTo>
                  <a:pt x="15120" y="11520"/>
                </a:lnTo>
                <a:lnTo>
                  <a:pt x="8640" y="8640"/>
                </a:lnTo>
                <a:lnTo>
                  <a:pt x="8640" y="4320"/>
                </a:lnTo>
                <a:lnTo>
                  <a:pt x="4320" y="720"/>
                </a:lnTo>
                <a:lnTo>
                  <a:pt x="216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56" name="Freeform 400"/>
          <p:cNvSpPr/>
          <p:nvPr/>
        </p:nvSpPr>
        <p:spPr>
          <a:xfrm>
            <a:off x="7942264" y="1969293"/>
            <a:ext cx="130176" cy="2917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4320" y="2160"/>
                </a:lnTo>
                <a:lnTo>
                  <a:pt x="4320" y="6480"/>
                </a:lnTo>
                <a:lnTo>
                  <a:pt x="8640" y="15840"/>
                </a:lnTo>
                <a:lnTo>
                  <a:pt x="10800" y="20880"/>
                </a:lnTo>
                <a:lnTo>
                  <a:pt x="10800" y="21600"/>
                </a:lnTo>
                <a:lnTo>
                  <a:pt x="15120" y="20160"/>
                </a:lnTo>
                <a:lnTo>
                  <a:pt x="19440" y="21600"/>
                </a:lnTo>
                <a:lnTo>
                  <a:pt x="21600" y="20160"/>
                </a:lnTo>
                <a:lnTo>
                  <a:pt x="15120" y="18720"/>
                </a:lnTo>
                <a:lnTo>
                  <a:pt x="12960" y="13680"/>
                </a:lnTo>
                <a:lnTo>
                  <a:pt x="15120" y="13680"/>
                </a:lnTo>
                <a:lnTo>
                  <a:pt x="15120" y="11520"/>
                </a:lnTo>
                <a:lnTo>
                  <a:pt x="8640" y="8640"/>
                </a:lnTo>
                <a:lnTo>
                  <a:pt x="8640" y="4320"/>
                </a:lnTo>
                <a:lnTo>
                  <a:pt x="4320" y="720"/>
                </a:lnTo>
                <a:lnTo>
                  <a:pt x="216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57" name="Freeform 401"/>
          <p:cNvSpPr/>
          <p:nvPr/>
        </p:nvSpPr>
        <p:spPr>
          <a:xfrm>
            <a:off x="8034339" y="2269332"/>
            <a:ext cx="130176" cy="126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" y="8308"/>
                </a:lnTo>
                <a:lnTo>
                  <a:pt x="0" y="19938"/>
                </a:lnTo>
                <a:lnTo>
                  <a:pt x="6480" y="18277"/>
                </a:lnTo>
                <a:lnTo>
                  <a:pt x="10800" y="21600"/>
                </a:lnTo>
                <a:lnTo>
                  <a:pt x="12960" y="19938"/>
                </a:lnTo>
                <a:lnTo>
                  <a:pt x="12960" y="16615"/>
                </a:lnTo>
                <a:lnTo>
                  <a:pt x="21600" y="11631"/>
                </a:lnTo>
                <a:lnTo>
                  <a:pt x="19440" y="8308"/>
                </a:lnTo>
                <a:lnTo>
                  <a:pt x="10800" y="8308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58" name="Freeform 402"/>
          <p:cNvSpPr/>
          <p:nvPr/>
        </p:nvSpPr>
        <p:spPr>
          <a:xfrm>
            <a:off x="8034339" y="2269332"/>
            <a:ext cx="130176" cy="126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" y="8308"/>
                </a:lnTo>
                <a:lnTo>
                  <a:pt x="0" y="19938"/>
                </a:lnTo>
                <a:lnTo>
                  <a:pt x="6480" y="18277"/>
                </a:lnTo>
                <a:lnTo>
                  <a:pt x="10800" y="21600"/>
                </a:lnTo>
                <a:lnTo>
                  <a:pt x="12960" y="19938"/>
                </a:lnTo>
                <a:lnTo>
                  <a:pt x="12960" y="16615"/>
                </a:lnTo>
                <a:lnTo>
                  <a:pt x="21600" y="11631"/>
                </a:lnTo>
                <a:lnTo>
                  <a:pt x="19440" y="8308"/>
                </a:lnTo>
                <a:lnTo>
                  <a:pt x="10800" y="8308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59" name="Freeform 403"/>
          <p:cNvSpPr/>
          <p:nvPr/>
        </p:nvSpPr>
        <p:spPr>
          <a:xfrm>
            <a:off x="7835902" y="2415779"/>
            <a:ext cx="263526" cy="2226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00" y="0"/>
                </a:moveTo>
                <a:lnTo>
                  <a:pt x="15120" y="6574"/>
                </a:lnTo>
                <a:lnTo>
                  <a:pt x="15120" y="10330"/>
                </a:lnTo>
                <a:lnTo>
                  <a:pt x="8640" y="15026"/>
                </a:lnTo>
                <a:lnTo>
                  <a:pt x="8640" y="15965"/>
                </a:lnTo>
                <a:lnTo>
                  <a:pt x="2160" y="17843"/>
                </a:lnTo>
                <a:lnTo>
                  <a:pt x="0" y="19722"/>
                </a:lnTo>
                <a:lnTo>
                  <a:pt x="3240" y="20661"/>
                </a:lnTo>
                <a:lnTo>
                  <a:pt x="5400" y="19722"/>
                </a:lnTo>
                <a:lnTo>
                  <a:pt x="9720" y="19722"/>
                </a:lnTo>
                <a:lnTo>
                  <a:pt x="10800" y="21600"/>
                </a:lnTo>
                <a:lnTo>
                  <a:pt x="12960" y="20661"/>
                </a:lnTo>
                <a:lnTo>
                  <a:pt x="12960" y="18783"/>
                </a:lnTo>
                <a:lnTo>
                  <a:pt x="14040" y="18783"/>
                </a:lnTo>
                <a:lnTo>
                  <a:pt x="15120" y="17843"/>
                </a:lnTo>
                <a:lnTo>
                  <a:pt x="18360" y="17843"/>
                </a:lnTo>
                <a:lnTo>
                  <a:pt x="18360" y="15965"/>
                </a:lnTo>
                <a:lnTo>
                  <a:pt x="21600" y="16904"/>
                </a:lnTo>
                <a:lnTo>
                  <a:pt x="20520" y="12209"/>
                </a:lnTo>
                <a:lnTo>
                  <a:pt x="19440" y="10330"/>
                </a:lnTo>
                <a:lnTo>
                  <a:pt x="20520" y="7513"/>
                </a:lnTo>
                <a:lnTo>
                  <a:pt x="20520" y="5635"/>
                </a:lnTo>
                <a:lnTo>
                  <a:pt x="21600" y="3757"/>
                </a:lnTo>
                <a:lnTo>
                  <a:pt x="19440" y="0"/>
                </a:lnTo>
                <a:lnTo>
                  <a:pt x="16200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60" name="Freeform 404"/>
          <p:cNvSpPr/>
          <p:nvPr/>
        </p:nvSpPr>
        <p:spPr>
          <a:xfrm>
            <a:off x="7835902" y="2415779"/>
            <a:ext cx="263526" cy="2226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00" y="0"/>
                </a:moveTo>
                <a:lnTo>
                  <a:pt x="15120" y="6574"/>
                </a:lnTo>
                <a:lnTo>
                  <a:pt x="15120" y="10330"/>
                </a:lnTo>
                <a:lnTo>
                  <a:pt x="8640" y="15026"/>
                </a:lnTo>
                <a:lnTo>
                  <a:pt x="8640" y="15965"/>
                </a:lnTo>
                <a:lnTo>
                  <a:pt x="2160" y="17843"/>
                </a:lnTo>
                <a:lnTo>
                  <a:pt x="0" y="19722"/>
                </a:lnTo>
                <a:lnTo>
                  <a:pt x="3240" y="20661"/>
                </a:lnTo>
                <a:lnTo>
                  <a:pt x="5400" y="19722"/>
                </a:lnTo>
                <a:lnTo>
                  <a:pt x="9720" y="19722"/>
                </a:lnTo>
                <a:lnTo>
                  <a:pt x="10800" y="21600"/>
                </a:lnTo>
                <a:lnTo>
                  <a:pt x="12960" y="20661"/>
                </a:lnTo>
                <a:lnTo>
                  <a:pt x="12960" y="18783"/>
                </a:lnTo>
                <a:lnTo>
                  <a:pt x="14040" y="18783"/>
                </a:lnTo>
                <a:lnTo>
                  <a:pt x="15120" y="17843"/>
                </a:lnTo>
                <a:lnTo>
                  <a:pt x="18360" y="17843"/>
                </a:lnTo>
                <a:lnTo>
                  <a:pt x="18360" y="15965"/>
                </a:lnTo>
                <a:lnTo>
                  <a:pt x="21600" y="16904"/>
                </a:lnTo>
                <a:lnTo>
                  <a:pt x="20520" y="12209"/>
                </a:lnTo>
                <a:lnTo>
                  <a:pt x="19440" y="10330"/>
                </a:lnTo>
                <a:lnTo>
                  <a:pt x="20520" y="7513"/>
                </a:lnTo>
                <a:lnTo>
                  <a:pt x="20520" y="5635"/>
                </a:lnTo>
                <a:lnTo>
                  <a:pt x="21600" y="3757"/>
                </a:lnTo>
                <a:lnTo>
                  <a:pt x="19440" y="0"/>
                </a:lnTo>
                <a:lnTo>
                  <a:pt x="16200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61" name="Freeform 405"/>
          <p:cNvSpPr/>
          <p:nvPr/>
        </p:nvSpPr>
        <p:spPr>
          <a:xfrm>
            <a:off x="7902575" y="2638425"/>
            <a:ext cx="39688" cy="297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200" y="0"/>
                </a:moveTo>
                <a:lnTo>
                  <a:pt x="0" y="720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7200"/>
                </a:lnTo>
                <a:lnTo>
                  <a:pt x="7200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62" name="Freeform 406"/>
          <p:cNvSpPr/>
          <p:nvPr/>
        </p:nvSpPr>
        <p:spPr>
          <a:xfrm>
            <a:off x="7902575" y="2638425"/>
            <a:ext cx="39688" cy="297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200" y="0"/>
                </a:moveTo>
                <a:lnTo>
                  <a:pt x="0" y="720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7200"/>
                </a:lnTo>
                <a:lnTo>
                  <a:pt x="7200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63" name="Freeform 407"/>
          <p:cNvSpPr/>
          <p:nvPr/>
        </p:nvSpPr>
        <p:spPr>
          <a:xfrm>
            <a:off x="7823202" y="2647951"/>
            <a:ext cx="53976" cy="785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5400"/>
                </a:moveTo>
                <a:lnTo>
                  <a:pt x="10800" y="0"/>
                </a:lnTo>
                <a:lnTo>
                  <a:pt x="0" y="5400"/>
                </a:lnTo>
                <a:lnTo>
                  <a:pt x="0" y="16200"/>
                </a:lnTo>
                <a:lnTo>
                  <a:pt x="10800" y="21600"/>
                </a:lnTo>
                <a:lnTo>
                  <a:pt x="16200" y="16200"/>
                </a:lnTo>
                <a:lnTo>
                  <a:pt x="16200" y="8100"/>
                </a:lnTo>
                <a:lnTo>
                  <a:pt x="21600" y="540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64" name="Freeform 408"/>
          <p:cNvSpPr/>
          <p:nvPr/>
        </p:nvSpPr>
        <p:spPr>
          <a:xfrm>
            <a:off x="7823202" y="2647951"/>
            <a:ext cx="53976" cy="785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5400"/>
                </a:moveTo>
                <a:lnTo>
                  <a:pt x="10800" y="0"/>
                </a:lnTo>
                <a:lnTo>
                  <a:pt x="0" y="5400"/>
                </a:lnTo>
                <a:lnTo>
                  <a:pt x="0" y="16200"/>
                </a:lnTo>
                <a:lnTo>
                  <a:pt x="10800" y="21600"/>
                </a:lnTo>
                <a:lnTo>
                  <a:pt x="16200" y="16200"/>
                </a:lnTo>
                <a:lnTo>
                  <a:pt x="16200" y="8100"/>
                </a:lnTo>
                <a:lnTo>
                  <a:pt x="21600" y="540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65" name="Freeform 409"/>
          <p:cNvSpPr/>
          <p:nvPr/>
        </p:nvSpPr>
        <p:spPr>
          <a:xfrm>
            <a:off x="7600950" y="2842024"/>
            <a:ext cx="26989" cy="678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0" y="6171"/>
                </a:lnTo>
                <a:lnTo>
                  <a:pt x="0" y="12343"/>
                </a:lnTo>
                <a:lnTo>
                  <a:pt x="10800" y="18514"/>
                </a:lnTo>
                <a:lnTo>
                  <a:pt x="10800" y="21600"/>
                </a:lnTo>
                <a:lnTo>
                  <a:pt x="21600" y="15429"/>
                </a:lnTo>
                <a:lnTo>
                  <a:pt x="21600" y="12343"/>
                </a:lnTo>
                <a:lnTo>
                  <a:pt x="10800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66" name="Freeform 410"/>
          <p:cNvSpPr/>
          <p:nvPr/>
        </p:nvSpPr>
        <p:spPr>
          <a:xfrm>
            <a:off x="7600950" y="2842024"/>
            <a:ext cx="26989" cy="678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0" y="6171"/>
                </a:lnTo>
                <a:lnTo>
                  <a:pt x="0" y="12343"/>
                </a:lnTo>
                <a:lnTo>
                  <a:pt x="10800" y="18514"/>
                </a:lnTo>
                <a:lnTo>
                  <a:pt x="10800" y="21600"/>
                </a:lnTo>
                <a:lnTo>
                  <a:pt x="21600" y="15429"/>
                </a:lnTo>
                <a:lnTo>
                  <a:pt x="21600" y="12343"/>
                </a:lnTo>
                <a:lnTo>
                  <a:pt x="10800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67" name="Freeform 411"/>
          <p:cNvSpPr/>
          <p:nvPr/>
        </p:nvSpPr>
        <p:spPr>
          <a:xfrm>
            <a:off x="7261225" y="3015856"/>
            <a:ext cx="76200" cy="29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00" y="0"/>
                </a:moveTo>
                <a:lnTo>
                  <a:pt x="7200" y="0"/>
                </a:lnTo>
                <a:lnTo>
                  <a:pt x="0" y="14400"/>
                </a:lnTo>
                <a:lnTo>
                  <a:pt x="7200" y="21600"/>
                </a:lnTo>
                <a:lnTo>
                  <a:pt x="21600" y="14400"/>
                </a:lnTo>
                <a:lnTo>
                  <a:pt x="18000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68" name="Freeform 412"/>
          <p:cNvSpPr/>
          <p:nvPr/>
        </p:nvSpPr>
        <p:spPr>
          <a:xfrm>
            <a:off x="7261225" y="3015856"/>
            <a:ext cx="76200" cy="29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00" y="0"/>
                </a:moveTo>
                <a:lnTo>
                  <a:pt x="7200" y="0"/>
                </a:lnTo>
                <a:lnTo>
                  <a:pt x="0" y="14400"/>
                </a:lnTo>
                <a:lnTo>
                  <a:pt x="7200" y="21600"/>
                </a:lnTo>
                <a:lnTo>
                  <a:pt x="21600" y="14400"/>
                </a:lnTo>
                <a:lnTo>
                  <a:pt x="18000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69" name="Freeform 413"/>
          <p:cNvSpPr/>
          <p:nvPr/>
        </p:nvSpPr>
        <p:spPr>
          <a:xfrm>
            <a:off x="7102475" y="2938463"/>
            <a:ext cx="209551" cy="3286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71"/>
                </a:moveTo>
                <a:lnTo>
                  <a:pt x="1350" y="3176"/>
                </a:lnTo>
                <a:lnTo>
                  <a:pt x="4050" y="3176"/>
                </a:lnTo>
                <a:lnTo>
                  <a:pt x="6750" y="4447"/>
                </a:lnTo>
                <a:lnTo>
                  <a:pt x="5400" y="6353"/>
                </a:lnTo>
                <a:lnTo>
                  <a:pt x="16200" y="12706"/>
                </a:lnTo>
                <a:lnTo>
                  <a:pt x="13500" y="13976"/>
                </a:lnTo>
                <a:lnTo>
                  <a:pt x="16200" y="17153"/>
                </a:lnTo>
                <a:lnTo>
                  <a:pt x="10800" y="17788"/>
                </a:lnTo>
                <a:lnTo>
                  <a:pt x="10800" y="19059"/>
                </a:lnTo>
                <a:lnTo>
                  <a:pt x="8100" y="19694"/>
                </a:lnTo>
                <a:lnTo>
                  <a:pt x="8100" y="20965"/>
                </a:lnTo>
                <a:lnTo>
                  <a:pt x="9450" y="21600"/>
                </a:lnTo>
                <a:lnTo>
                  <a:pt x="10800" y="20965"/>
                </a:lnTo>
                <a:lnTo>
                  <a:pt x="17550" y="18424"/>
                </a:lnTo>
                <a:lnTo>
                  <a:pt x="20250" y="17153"/>
                </a:lnTo>
                <a:lnTo>
                  <a:pt x="21600" y="15247"/>
                </a:lnTo>
                <a:lnTo>
                  <a:pt x="20250" y="12706"/>
                </a:lnTo>
                <a:lnTo>
                  <a:pt x="17550" y="10800"/>
                </a:lnTo>
                <a:lnTo>
                  <a:pt x="17550" y="10165"/>
                </a:lnTo>
                <a:lnTo>
                  <a:pt x="14850" y="10165"/>
                </a:lnTo>
                <a:lnTo>
                  <a:pt x="9450" y="6353"/>
                </a:lnTo>
                <a:lnTo>
                  <a:pt x="9450" y="4447"/>
                </a:lnTo>
                <a:lnTo>
                  <a:pt x="13500" y="3176"/>
                </a:lnTo>
                <a:lnTo>
                  <a:pt x="14850" y="2541"/>
                </a:lnTo>
                <a:lnTo>
                  <a:pt x="13500" y="2541"/>
                </a:lnTo>
                <a:lnTo>
                  <a:pt x="10800" y="1271"/>
                </a:lnTo>
                <a:lnTo>
                  <a:pt x="10800" y="0"/>
                </a:lnTo>
                <a:lnTo>
                  <a:pt x="6750" y="0"/>
                </a:lnTo>
                <a:lnTo>
                  <a:pt x="1350" y="1906"/>
                </a:lnTo>
                <a:lnTo>
                  <a:pt x="0" y="1271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70" name="Freeform 414"/>
          <p:cNvSpPr/>
          <p:nvPr/>
        </p:nvSpPr>
        <p:spPr>
          <a:xfrm>
            <a:off x="7102475" y="2938463"/>
            <a:ext cx="209551" cy="3286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71"/>
                </a:moveTo>
                <a:lnTo>
                  <a:pt x="1350" y="3176"/>
                </a:lnTo>
                <a:lnTo>
                  <a:pt x="4050" y="3176"/>
                </a:lnTo>
                <a:lnTo>
                  <a:pt x="6750" y="4447"/>
                </a:lnTo>
                <a:lnTo>
                  <a:pt x="5400" y="6353"/>
                </a:lnTo>
                <a:lnTo>
                  <a:pt x="16200" y="12706"/>
                </a:lnTo>
                <a:lnTo>
                  <a:pt x="13500" y="13976"/>
                </a:lnTo>
                <a:lnTo>
                  <a:pt x="16200" y="17153"/>
                </a:lnTo>
                <a:lnTo>
                  <a:pt x="10800" y="17788"/>
                </a:lnTo>
                <a:lnTo>
                  <a:pt x="10800" y="19059"/>
                </a:lnTo>
                <a:lnTo>
                  <a:pt x="8100" y="19694"/>
                </a:lnTo>
                <a:lnTo>
                  <a:pt x="8100" y="20965"/>
                </a:lnTo>
                <a:lnTo>
                  <a:pt x="9450" y="21600"/>
                </a:lnTo>
                <a:lnTo>
                  <a:pt x="10800" y="20965"/>
                </a:lnTo>
                <a:lnTo>
                  <a:pt x="17550" y="18424"/>
                </a:lnTo>
                <a:lnTo>
                  <a:pt x="20250" y="17153"/>
                </a:lnTo>
                <a:lnTo>
                  <a:pt x="21600" y="15247"/>
                </a:lnTo>
                <a:lnTo>
                  <a:pt x="20250" y="12706"/>
                </a:lnTo>
                <a:lnTo>
                  <a:pt x="17550" y="10800"/>
                </a:lnTo>
                <a:lnTo>
                  <a:pt x="17550" y="10165"/>
                </a:lnTo>
                <a:lnTo>
                  <a:pt x="14850" y="10165"/>
                </a:lnTo>
                <a:lnTo>
                  <a:pt x="9450" y="6353"/>
                </a:lnTo>
                <a:lnTo>
                  <a:pt x="9450" y="4447"/>
                </a:lnTo>
                <a:lnTo>
                  <a:pt x="13500" y="3176"/>
                </a:lnTo>
                <a:lnTo>
                  <a:pt x="14850" y="2541"/>
                </a:lnTo>
                <a:lnTo>
                  <a:pt x="13500" y="2541"/>
                </a:lnTo>
                <a:lnTo>
                  <a:pt x="10800" y="1271"/>
                </a:lnTo>
                <a:lnTo>
                  <a:pt x="10800" y="0"/>
                </a:lnTo>
                <a:lnTo>
                  <a:pt x="6750" y="0"/>
                </a:lnTo>
                <a:lnTo>
                  <a:pt x="1350" y="1906"/>
                </a:lnTo>
                <a:lnTo>
                  <a:pt x="0" y="1271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71" name="Freeform 415"/>
          <p:cNvSpPr/>
          <p:nvPr/>
        </p:nvSpPr>
        <p:spPr>
          <a:xfrm>
            <a:off x="7037389" y="2957511"/>
            <a:ext cx="223838" cy="3000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082" y="0"/>
                </a:moveTo>
                <a:lnTo>
                  <a:pt x="2541" y="1394"/>
                </a:lnTo>
                <a:lnTo>
                  <a:pt x="0" y="3484"/>
                </a:lnTo>
                <a:lnTo>
                  <a:pt x="2541" y="4877"/>
                </a:lnTo>
                <a:lnTo>
                  <a:pt x="2541" y="7665"/>
                </a:lnTo>
                <a:lnTo>
                  <a:pt x="5082" y="8361"/>
                </a:lnTo>
                <a:lnTo>
                  <a:pt x="7624" y="6968"/>
                </a:lnTo>
                <a:lnTo>
                  <a:pt x="10165" y="6968"/>
                </a:lnTo>
                <a:lnTo>
                  <a:pt x="15247" y="10452"/>
                </a:lnTo>
                <a:lnTo>
                  <a:pt x="15247" y="11845"/>
                </a:lnTo>
                <a:lnTo>
                  <a:pt x="16518" y="13239"/>
                </a:lnTo>
                <a:lnTo>
                  <a:pt x="16518" y="14632"/>
                </a:lnTo>
                <a:lnTo>
                  <a:pt x="15247" y="15329"/>
                </a:lnTo>
                <a:lnTo>
                  <a:pt x="10165" y="13935"/>
                </a:lnTo>
                <a:lnTo>
                  <a:pt x="7624" y="15329"/>
                </a:lnTo>
                <a:lnTo>
                  <a:pt x="7624" y="18116"/>
                </a:lnTo>
                <a:lnTo>
                  <a:pt x="13976" y="21600"/>
                </a:lnTo>
                <a:lnTo>
                  <a:pt x="13976" y="20903"/>
                </a:lnTo>
                <a:lnTo>
                  <a:pt x="16518" y="19510"/>
                </a:lnTo>
                <a:lnTo>
                  <a:pt x="16518" y="18116"/>
                </a:lnTo>
                <a:lnTo>
                  <a:pt x="19059" y="17419"/>
                </a:lnTo>
                <a:lnTo>
                  <a:pt x="20329" y="17419"/>
                </a:lnTo>
                <a:lnTo>
                  <a:pt x="21600" y="16026"/>
                </a:lnTo>
                <a:lnTo>
                  <a:pt x="19059" y="14632"/>
                </a:lnTo>
                <a:lnTo>
                  <a:pt x="20329" y="13239"/>
                </a:lnTo>
                <a:lnTo>
                  <a:pt x="20329" y="11148"/>
                </a:lnTo>
                <a:lnTo>
                  <a:pt x="13976" y="6968"/>
                </a:lnTo>
                <a:lnTo>
                  <a:pt x="11435" y="5574"/>
                </a:lnTo>
                <a:lnTo>
                  <a:pt x="12706" y="3484"/>
                </a:lnTo>
                <a:lnTo>
                  <a:pt x="10165" y="2090"/>
                </a:lnTo>
                <a:lnTo>
                  <a:pt x="7624" y="2090"/>
                </a:lnTo>
                <a:lnTo>
                  <a:pt x="7624" y="697"/>
                </a:lnTo>
                <a:lnTo>
                  <a:pt x="5082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72" name="Freeform 416"/>
          <p:cNvSpPr/>
          <p:nvPr/>
        </p:nvSpPr>
        <p:spPr>
          <a:xfrm>
            <a:off x="7037389" y="2957511"/>
            <a:ext cx="223838" cy="3000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082" y="0"/>
                </a:moveTo>
                <a:lnTo>
                  <a:pt x="2541" y="1394"/>
                </a:lnTo>
                <a:lnTo>
                  <a:pt x="0" y="3484"/>
                </a:lnTo>
                <a:lnTo>
                  <a:pt x="2541" y="4877"/>
                </a:lnTo>
                <a:lnTo>
                  <a:pt x="2541" y="7665"/>
                </a:lnTo>
                <a:lnTo>
                  <a:pt x="5082" y="8361"/>
                </a:lnTo>
                <a:lnTo>
                  <a:pt x="7624" y="6968"/>
                </a:lnTo>
                <a:lnTo>
                  <a:pt x="10165" y="6968"/>
                </a:lnTo>
                <a:lnTo>
                  <a:pt x="15247" y="10452"/>
                </a:lnTo>
                <a:lnTo>
                  <a:pt x="15247" y="11845"/>
                </a:lnTo>
                <a:lnTo>
                  <a:pt x="16518" y="13239"/>
                </a:lnTo>
                <a:lnTo>
                  <a:pt x="16518" y="14632"/>
                </a:lnTo>
                <a:lnTo>
                  <a:pt x="15247" y="15329"/>
                </a:lnTo>
                <a:lnTo>
                  <a:pt x="10165" y="13935"/>
                </a:lnTo>
                <a:lnTo>
                  <a:pt x="7624" y="15329"/>
                </a:lnTo>
                <a:lnTo>
                  <a:pt x="7624" y="18116"/>
                </a:lnTo>
                <a:lnTo>
                  <a:pt x="13976" y="21600"/>
                </a:lnTo>
                <a:lnTo>
                  <a:pt x="13976" y="20903"/>
                </a:lnTo>
                <a:lnTo>
                  <a:pt x="16518" y="19510"/>
                </a:lnTo>
                <a:lnTo>
                  <a:pt x="16518" y="18116"/>
                </a:lnTo>
                <a:lnTo>
                  <a:pt x="19059" y="17419"/>
                </a:lnTo>
                <a:lnTo>
                  <a:pt x="20329" y="17419"/>
                </a:lnTo>
                <a:lnTo>
                  <a:pt x="21600" y="16026"/>
                </a:lnTo>
                <a:lnTo>
                  <a:pt x="19059" y="14632"/>
                </a:lnTo>
                <a:lnTo>
                  <a:pt x="20329" y="13239"/>
                </a:lnTo>
                <a:lnTo>
                  <a:pt x="20329" y="11148"/>
                </a:lnTo>
                <a:lnTo>
                  <a:pt x="13976" y="6968"/>
                </a:lnTo>
                <a:lnTo>
                  <a:pt x="11435" y="5574"/>
                </a:lnTo>
                <a:lnTo>
                  <a:pt x="12706" y="3484"/>
                </a:lnTo>
                <a:lnTo>
                  <a:pt x="10165" y="2090"/>
                </a:lnTo>
                <a:lnTo>
                  <a:pt x="7624" y="2090"/>
                </a:lnTo>
                <a:lnTo>
                  <a:pt x="7624" y="697"/>
                </a:lnTo>
                <a:lnTo>
                  <a:pt x="5082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73" name="Freeform 417"/>
          <p:cNvSpPr/>
          <p:nvPr/>
        </p:nvSpPr>
        <p:spPr>
          <a:xfrm>
            <a:off x="6970714" y="3006329"/>
            <a:ext cx="236538" cy="3095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000" y="0"/>
                </a:moveTo>
                <a:lnTo>
                  <a:pt x="0" y="3375"/>
                </a:lnTo>
                <a:lnTo>
                  <a:pt x="3600" y="6750"/>
                </a:lnTo>
                <a:lnTo>
                  <a:pt x="3600" y="10125"/>
                </a:lnTo>
                <a:lnTo>
                  <a:pt x="4800" y="12150"/>
                </a:lnTo>
                <a:lnTo>
                  <a:pt x="3600" y="16875"/>
                </a:lnTo>
                <a:lnTo>
                  <a:pt x="3600" y="18225"/>
                </a:lnTo>
                <a:lnTo>
                  <a:pt x="7200" y="19575"/>
                </a:lnTo>
                <a:lnTo>
                  <a:pt x="7200" y="21600"/>
                </a:lnTo>
                <a:lnTo>
                  <a:pt x="10800" y="21600"/>
                </a:lnTo>
                <a:lnTo>
                  <a:pt x="7200" y="17550"/>
                </a:lnTo>
                <a:lnTo>
                  <a:pt x="7200" y="11475"/>
                </a:lnTo>
                <a:lnTo>
                  <a:pt x="10800" y="12150"/>
                </a:lnTo>
                <a:lnTo>
                  <a:pt x="13200" y="12150"/>
                </a:lnTo>
                <a:lnTo>
                  <a:pt x="13200" y="10800"/>
                </a:lnTo>
                <a:lnTo>
                  <a:pt x="15600" y="10125"/>
                </a:lnTo>
                <a:lnTo>
                  <a:pt x="18000" y="10800"/>
                </a:lnTo>
                <a:lnTo>
                  <a:pt x="21600" y="11475"/>
                </a:lnTo>
                <a:lnTo>
                  <a:pt x="21600" y="8775"/>
                </a:lnTo>
                <a:lnTo>
                  <a:pt x="20400" y="6750"/>
                </a:lnTo>
                <a:lnTo>
                  <a:pt x="18000" y="4725"/>
                </a:lnTo>
                <a:lnTo>
                  <a:pt x="15600" y="3375"/>
                </a:lnTo>
                <a:lnTo>
                  <a:pt x="13200" y="3375"/>
                </a:lnTo>
                <a:lnTo>
                  <a:pt x="10800" y="4725"/>
                </a:lnTo>
                <a:lnTo>
                  <a:pt x="8400" y="3375"/>
                </a:lnTo>
                <a:lnTo>
                  <a:pt x="8400" y="1350"/>
                </a:lnTo>
                <a:lnTo>
                  <a:pt x="6000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74" name="Freeform 418"/>
          <p:cNvSpPr/>
          <p:nvPr/>
        </p:nvSpPr>
        <p:spPr>
          <a:xfrm>
            <a:off x="6970714" y="3006329"/>
            <a:ext cx="236538" cy="3095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000" y="0"/>
                </a:moveTo>
                <a:lnTo>
                  <a:pt x="0" y="3375"/>
                </a:lnTo>
                <a:lnTo>
                  <a:pt x="3600" y="6750"/>
                </a:lnTo>
                <a:lnTo>
                  <a:pt x="3600" y="10125"/>
                </a:lnTo>
                <a:lnTo>
                  <a:pt x="4800" y="12150"/>
                </a:lnTo>
                <a:lnTo>
                  <a:pt x="3600" y="16875"/>
                </a:lnTo>
                <a:lnTo>
                  <a:pt x="3600" y="18225"/>
                </a:lnTo>
                <a:lnTo>
                  <a:pt x="7200" y="19575"/>
                </a:lnTo>
                <a:lnTo>
                  <a:pt x="7200" y="21600"/>
                </a:lnTo>
                <a:lnTo>
                  <a:pt x="10800" y="21600"/>
                </a:lnTo>
                <a:lnTo>
                  <a:pt x="7200" y="17550"/>
                </a:lnTo>
                <a:lnTo>
                  <a:pt x="7200" y="11475"/>
                </a:lnTo>
                <a:lnTo>
                  <a:pt x="10800" y="12150"/>
                </a:lnTo>
                <a:lnTo>
                  <a:pt x="13200" y="12150"/>
                </a:lnTo>
                <a:lnTo>
                  <a:pt x="13200" y="10800"/>
                </a:lnTo>
                <a:lnTo>
                  <a:pt x="15600" y="10125"/>
                </a:lnTo>
                <a:lnTo>
                  <a:pt x="18000" y="10800"/>
                </a:lnTo>
                <a:lnTo>
                  <a:pt x="21600" y="11475"/>
                </a:lnTo>
                <a:lnTo>
                  <a:pt x="21600" y="8775"/>
                </a:lnTo>
                <a:lnTo>
                  <a:pt x="20400" y="6750"/>
                </a:lnTo>
                <a:lnTo>
                  <a:pt x="18000" y="4725"/>
                </a:lnTo>
                <a:lnTo>
                  <a:pt x="15600" y="3375"/>
                </a:lnTo>
                <a:lnTo>
                  <a:pt x="13200" y="3375"/>
                </a:lnTo>
                <a:lnTo>
                  <a:pt x="10800" y="4725"/>
                </a:lnTo>
                <a:lnTo>
                  <a:pt x="8400" y="3375"/>
                </a:lnTo>
                <a:lnTo>
                  <a:pt x="8400" y="1350"/>
                </a:lnTo>
                <a:lnTo>
                  <a:pt x="6000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75" name="Freeform 419"/>
          <p:cNvSpPr/>
          <p:nvPr/>
        </p:nvSpPr>
        <p:spPr>
          <a:xfrm>
            <a:off x="6826250" y="2812257"/>
            <a:ext cx="261939" cy="3976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720" y="0"/>
                </a:moveTo>
                <a:lnTo>
                  <a:pt x="5400" y="2107"/>
                </a:lnTo>
                <a:lnTo>
                  <a:pt x="3240" y="4215"/>
                </a:lnTo>
                <a:lnTo>
                  <a:pt x="3240" y="6322"/>
                </a:lnTo>
                <a:lnTo>
                  <a:pt x="1080" y="6322"/>
                </a:lnTo>
                <a:lnTo>
                  <a:pt x="1080" y="6849"/>
                </a:lnTo>
                <a:lnTo>
                  <a:pt x="0" y="8956"/>
                </a:lnTo>
                <a:lnTo>
                  <a:pt x="0" y="10010"/>
                </a:lnTo>
                <a:lnTo>
                  <a:pt x="2160" y="11063"/>
                </a:lnTo>
                <a:lnTo>
                  <a:pt x="4320" y="14224"/>
                </a:lnTo>
                <a:lnTo>
                  <a:pt x="6480" y="15805"/>
                </a:lnTo>
                <a:lnTo>
                  <a:pt x="8640" y="15805"/>
                </a:lnTo>
                <a:lnTo>
                  <a:pt x="9720" y="14224"/>
                </a:lnTo>
                <a:lnTo>
                  <a:pt x="11880" y="15278"/>
                </a:lnTo>
                <a:lnTo>
                  <a:pt x="11880" y="16332"/>
                </a:lnTo>
                <a:lnTo>
                  <a:pt x="12960" y="17912"/>
                </a:lnTo>
                <a:lnTo>
                  <a:pt x="14040" y="18439"/>
                </a:lnTo>
                <a:lnTo>
                  <a:pt x="14040" y="20020"/>
                </a:lnTo>
                <a:lnTo>
                  <a:pt x="16200" y="21600"/>
                </a:lnTo>
                <a:lnTo>
                  <a:pt x="16200" y="19493"/>
                </a:lnTo>
                <a:lnTo>
                  <a:pt x="15120" y="18439"/>
                </a:lnTo>
                <a:lnTo>
                  <a:pt x="15120" y="16332"/>
                </a:lnTo>
                <a:lnTo>
                  <a:pt x="12960" y="14751"/>
                </a:lnTo>
                <a:lnTo>
                  <a:pt x="11880" y="13171"/>
                </a:lnTo>
                <a:lnTo>
                  <a:pt x="17280" y="10537"/>
                </a:lnTo>
                <a:lnTo>
                  <a:pt x="18360" y="9483"/>
                </a:lnTo>
                <a:lnTo>
                  <a:pt x="21600" y="7902"/>
                </a:lnTo>
                <a:lnTo>
                  <a:pt x="20520" y="5795"/>
                </a:lnTo>
                <a:lnTo>
                  <a:pt x="17280" y="5795"/>
                </a:lnTo>
                <a:lnTo>
                  <a:pt x="14040" y="4215"/>
                </a:lnTo>
                <a:lnTo>
                  <a:pt x="14040" y="2634"/>
                </a:lnTo>
                <a:lnTo>
                  <a:pt x="11880" y="527"/>
                </a:lnTo>
                <a:lnTo>
                  <a:pt x="9720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76" name="Freeform 420"/>
          <p:cNvSpPr/>
          <p:nvPr/>
        </p:nvSpPr>
        <p:spPr>
          <a:xfrm>
            <a:off x="6826250" y="2812257"/>
            <a:ext cx="261939" cy="3976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720" y="0"/>
                </a:moveTo>
                <a:lnTo>
                  <a:pt x="5400" y="2107"/>
                </a:lnTo>
                <a:lnTo>
                  <a:pt x="3240" y="4215"/>
                </a:lnTo>
                <a:lnTo>
                  <a:pt x="3240" y="6322"/>
                </a:lnTo>
                <a:lnTo>
                  <a:pt x="1080" y="6322"/>
                </a:lnTo>
                <a:lnTo>
                  <a:pt x="1080" y="6849"/>
                </a:lnTo>
                <a:lnTo>
                  <a:pt x="0" y="8956"/>
                </a:lnTo>
                <a:lnTo>
                  <a:pt x="0" y="10010"/>
                </a:lnTo>
                <a:lnTo>
                  <a:pt x="2160" y="11063"/>
                </a:lnTo>
                <a:lnTo>
                  <a:pt x="4320" y="14224"/>
                </a:lnTo>
                <a:lnTo>
                  <a:pt x="6480" y="15805"/>
                </a:lnTo>
                <a:lnTo>
                  <a:pt x="8640" y="15805"/>
                </a:lnTo>
                <a:lnTo>
                  <a:pt x="9720" y="14224"/>
                </a:lnTo>
                <a:lnTo>
                  <a:pt x="11880" y="15278"/>
                </a:lnTo>
                <a:lnTo>
                  <a:pt x="11880" y="16332"/>
                </a:lnTo>
                <a:lnTo>
                  <a:pt x="12960" y="17912"/>
                </a:lnTo>
                <a:lnTo>
                  <a:pt x="14040" y="18439"/>
                </a:lnTo>
                <a:lnTo>
                  <a:pt x="14040" y="20020"/>
                </a:lnTo>
                <a:lnTo>
                  <a:pt x="16200" y="21600"/>
                </a:lnTo>
                <a:lnTo>
                  <a:pt x="16200" y="19493"/>
                </a:lnTo>
                <a:lnTo>
                  <a:pt x="15120" y="18439"/>
                </a:lnTo>
                <a:lnTo>
                  <a:pt x="15120" y="16332"/>
                </a:lnTo>
                <a:lnTo>
                  <a:pt x="12960" y="14751"/>
                </a:lnTo>
                <a:lnTo>
                  <a:pt x="11880" y="13171"/>
                </a:lnTo>
                <a:lnTo>
                  <a:pt x="17280" y="10537"/>
                </a:lnTo>
                <a:lnTo>
                  <a:pt x="18360" y="9483"/>
                </a:lnTo>
                <a:lnTo>
                  <a:pt x="21600" y="7902"/>
                </a:lnTo>
                <a:lnTo>
                  <a:pt x="20520" y="5795"/>
                </a:lnTo>
                <a:lnTo>
                  <a:pt x="17280" y="5795"/>
                </a:lnTo>
                <a:lnTo>
                  <a:pt x="14040" y="4215"/>
                </a:lnTo>
                <a:lnTo>
                  <a:pt x="14040" y="2634"/>
                </a:lnTo>
                <a:lnTo>
                  <a:pt x="11880" y="527"/>
                </a:lnTo>
                <a:lnTo>
                  <a:pt x="9720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77" name="Freeform 421"/>
          <p:cNvSpPr/>
          <p:nvPr/>
        </p:nvSpPr>
        <p:spPr>
          <a:xfrm>
            <a:off x="6696077" y="2870599"/>
            <a:ext cx="130176" cy="1357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9440" y="16971"/>
                </a:lnTo>
                <a:lnTo>
                  <a:pt x="12960" y="10800"/>
                </a:lnTo>
                <a:lnTo>
                  <a:pt x="10800" y="9257"/>
                </a:lnTo>
                <a:lnTo>
                  <a:pt x="6480" y="4629"/>
                </a:lnTo>
                <a:lnTo>
                  <a:pt x="4320" y="6171"/>
                </a:lnTo>
                <a:lnTo>
                  <a:pt x="4320" y="10800"/>
                </a:lnTo>
                <a:lnTo>
                  <a:pt x="0" y="13886"/>
                </a:lnTo>
                <a:lnTo>
                  <a:pt x="0" y="0"/>
                </a:lnTo>
                <a:lnTo>
                  <a:pt x="2160" y="0"/>
                </a:lnTo>
                <a:lnTo>
                  <a:pt x="10800" y="1543"/>
                </a:lnTo>
                <a:lnTo>
                  <a:pt x="10800" y="3086"/>
                </a:lnTo>
                <a:lnTo>
                  <a:pt x="15120" y="3086"/>
                </a:lnTo>
                <a:lnTo>
                  <a:pt x="17280" y="6171"/>
                </a:lnTo>
                <a:lnTo>
                  <a:pt x="17280" y="9257"/>
                </a:lnTo>
                <a:lnTo>
                  <a:pt x="21600" y="12343"/>
                </a:lnTo>
                <a:lnTo>
                  <a:pt x="21600" y="2160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78" name="Freeform 422"/>
          <p:cNvSpPr/>
          <p:nvPr/>
        </p:nvSpPr>
        <p:spPr>
          <a:xfrm>
            <a:off x="6696077" y="2870599"/>
            <a:ext cx="130176" cy="1357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9440" y="16971"/>
                </a:lnTo>
                <a:lnTo>
                  <a:pt x="12960" y="10800"/>
                </a:lnTo>
                <a:lnTo>
                  <a:pt x="10800" y="9257"/>
                </a:lnTo>
                <a:lnTo>
                  <a:pt x="6480" y="4629"/>
                </a:lnTo>
                <a:lnTo>
                  <a:pt x="4320" y="6171"/>
                </a:lnTo>
                <a:lnTo>
                  <a:pt x="4320" y="10800"/>
                </a:lnTo>
                <a:lnTo>
                  <a:pt x="0" y="13886"/>
                </a:lnTo>
                <a:lnTo>
                  <a:pt x="0" y="0"/>
                </a:lnTo>
                <a:lnTo>
                  <a:pt x="2160" y="0"/>
                </a:lnTo>
                <a:lnTo>
                  <a:pt x="10800" y="1543"/>
                </a:lnTo>
                <a:lnTo>
                  <a:pt x="10800" y="3086"/>
                </a:lnTo>
                <a:lnTo>
                  <a:pt x="15120" y="3086"/>
                </a:lnTo>
                <a:lnTo>
                  <a:pt x="17280" y="6171"/>
                </a:lnTo>
                <a:lnTo>
                  <a:pt x="17280" y="9257"/>
                </a:lnTo>
                <a:lnTo>
                  <a:pt x="21600" y="12343"/>
                </a:lnTo>
                <a:lnTo>
                  <a:pt x="21600" y="2160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79" name="Freeform 423"/>
          <p:cNvSpPr/>
          <p:nvPr/>
        </p:nvSpPr>
        <p:spPr>
          <a:xfrm>
            <a:off x="6683375" y="2783682"/>
            <a:ext cx="261939" cy="2035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880" y="21600"/>
                </a:moveTo>
                <a:lnTo>
                  <a:pt x="11880" y="18514"/>
                </a:lnTo>
                <a:lnTo>
                  <a:pt x="9720" y="15429"/>
                </a:lnTo>
                <a:lnTo>
                  <a:pt x="9720" y="11314"/>
                </a:lnTo>
                <a:lnTo>
                  <a:pt x="6480" y="11314"/>
                </a:lnTo>
                <a:lnTo>
                  <a:pt x="6480" y="10286"/>
                </a:lnTo>
                <a:lnTo>
                  <a:pt x="1080" y="9257"/>
                </a:lnTo>
                <a:lnTo>
                  <a:pt x="0" y="9257"/>
                </a:lnTo>
                <a:lnTo>
                  <a:pt x="0" y="8229"/>
                </a:lnTo>
                <a:lnTo>
                  <a:pt x="1080" y="4114"/>
                </a:lnTo>
                <a:lnTo>
                  <a:pt x="2160" y="4114"/>
                </a:lnTo>
                <a:lnTo>
                  <a:pt x="2160" y="6171"/>
                </a:lnTo>
                <a:lnTo>
                  <a:pt x="4320" y="8229"/>
                </a:lnTo>
                <a:lnTo>
                  <a:pt x="8640" y="7200"/>
                </a:lnTo>
                <a:lnTo>
                  <a:pt x="8640" y="3086"/>
                </a:lnTo>
                <a:lnTo>
                  <a:pt x="10800" y="3086"/>
                </a:lnTo>
                <a:lnTo>
                  <a:pt x="12960" y="2057"/>
                </a:lnTo>
                <a:lnTo>
                  <a:pt x="14040" y="0"/>
                </a:lnTo>
                <a:lnTo>
                  <a:pt x="16200" y="1029"/>
                </a:lnTo>
                <a:lnTo>
                  <a:pt x="17280" y="1029"/>
                </a:lnTo>
                <a:lnTo>
                  <a:pt x="18360" y="2057"/>
                </a:lnTo>
                <a:lnTo>
                  <a:pt x="21600" y="3086"/>
                </a:lnTo>
                <a:lnTo>
                  <a:pt x="16200" y="8229"/>
                </a:lnTo>
                <a:lnTo>
                  <a:pt x="15120" y="10286"/>
                </a:lnTo>
                <a:lnTo>
                  <a:pt x="15120" y="15429"/>
                </a:lnTo>
                <a:lnTo>
                  <a:pt x="12960" y="15429"/>
                </a:lnTo>
                <a:lnTo>
                  <a:pt x="11880" y="17486"/>
                </a:lnTo>
                <a:lnTo>
                  <a:pt x="11880" y="2160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80" name="Freeform 424"/>
          <p:cNvSpPr/>
          <p:nvPr/>
        </p:nvSpPr>
        <p:spPr>
          <a:xfrm>
            <a:off x="6683375" y="2783682"/>
            <a:ext cx="261939" cy="2035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880" y="21600"/>
                </a:moveTo>
                <a:lnTo>
                  <a:pt x="11880" y="18514"/>
                </a:lnTo>
                <a:lnTo>
                  <a:pt x="9720" y="15429"/>
                </a:lnTo>
                <a:lnTo>
                  <a:pt x="9720" y="11314"/>
                </a:lnTo>
                <a:lnTo>
                  <a:pt x="6480" y="11314"/>
                </a:lnTo>
                <a:lnTo>
                  <a:pt x="6480" y="10286"/>
                </a:lnTo>
                <a:lnTo>
                  <a:pt x="1080" y="9257"/>
                </a:lnTo>
                <a:lnTo>
                  <a:pt x="0" y="9257"/>
                </a:lnTo>
                <a:lnTo>
                  <a:pt x="0" y="8229"/>
                </a:lnTo>
                <a:lnTo>
                  <a:pt x="1080" y="4114"/>
                </a:lnTo>
                <a:lnTo>
                  <a:pt x="2160" y="4114"/>
                </a:lnTo>
                <a:lnTo>
                  <a:pt x="2160" y="6171"/>
                </a:lnTo>
                <a:lnTo>
                  <a:pt x="4320" y="8229"/>
                </a:lnTo>
                <a:lnTo>
                  <a:pt x="8640" y="7200"/>
                </a:lnTo>
                <a:lnTo>
                  <a:pt x="8640" y="3086"/>
                </a:lnTo>
                <a:lnTo>
                  <a:pt x="10800" y="3086"/>
                </a:lnTo>
                <a:lnTo>
                  <a:pt x="12960" y="2057"/>
                </a:lnTo>
                <a:lnTo>
                  <a:pt x="14040" y="0"/>
                </a:lnTo>
                <a:lnTo>
                  <a:pt x="16200" y="1029"/>
                </a:lnTo>
                <a:lnTo>
                  <a:pt x="17280" y="1029"/>
                </a:lnTo>
                <a:lnTo>
                  <a:pt x="18360" y="2057"/>
                </a:lnTo>
                <a:lnTo>
                  <a:pt x="21600" y="3086"/>
                </a:lnTo>
                <a:lnTo>
                  <a:pt x="16200" y="8229"/>
                </a:lnTo>
                <a:lnTo>
                  <a:pt x="15120" y="10286"/>
                </a:lnTo>
                <a:lnTo>
                  <a:pt x="15120" y="15429"/>
                </a:lnTo>
                <a:lnTo>
                  <a:pt x="12960" y="15429"/>
                </a:lnTo>
                <a:lnTo>
                  <a:pt x="11880" y="17486"/>
                </a:lnTo>
                <a:lnTo>
                  <a:pt x="11880" y="2160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81" name="Freeform 425"/>
          <p:cNvSpPr/>
          <p:nvPr/>
        </p:nvSpPr>
        <p:spPr>
          <a:xfrm>
            <a:off x="6708775" y="2812256"/>
            <a:ext cx="79376" cy="488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0" y="12960"/>
                </a:lnTo>
                <a:lnTo>
                  <a:pt x="7200" y="21600"/>
                </a:lnTo>
                <a:lnTo>
                  <a:pt x="18000" y="17280"/>
                </a:lnTo>
                <a:lnTo>
                  <a:pt x="21600" y="17280"/>
                </a:lnTo>
                <a:lnTo>
                  <a:pt x="21600" y="0"/>
                </a:lnTo>
                <a:lnTo>
                  <a:pt x="14400" y="4320"/>
                </a:lnTo>
                <a:lnTo>
                  <a:pt x="0" y="432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82" name="Freeform 426"/>
          <p:cNvSpPr/>
          <p:nvPr/>
        </p:nvSpPr>
        <p:spPr>
          <a:xfrm>
            <a:off x="6708775" y="2812256"/>
            <a:ext cx="79376" cy="488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0" y="12960"/>
                </a:lnTo>
                <a:lnTo>
                  <a:pt x="7200" y="21600"/>
                </a:lnTo>
                <a:lnTo>
                  <a:pt x="18000" y="17280"/>
                </a:lnTo>
                <a:lnTo>
                  <a:pt x="21600" y="17280"/>
                </a:lnTo>
                <a:lnTo>
                  <a:pt x="21600" y="0"/>
                </a:lnTo>
                <a:lnTo>
                  <a:pt x="14400" y="4320"/>
                </a:lnTo>
                <a:lnTo>
                  <a:pt x="0" y="432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83" name="Freeform 427"/>
          <p:cNvSpPr/>
          <p:nvPr/>
        </p:nvSpPr>
        <p:spPr>
          <a:xfrm>
            <a:off x="6119812" y="2580087"/>
            <a:ext cx="576263" cy="6774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873" y="0"/>
                </a:moveTo>
                <a:lnTo>
                  <a:pt x="4418" y="617"/>
                </a:lnTo>
                <a:lnTo>
                  <a:pt x="3927" y="926"/>
                </a:lnTo>
                <a:lnTo>
                  <a:pt x="3927" y="1234"/>
                </a:lnTo>
                <a:lnTo>
                  <a:pt x="5400" y="2160"/>
                </a:lnTo>
                <a:lnTo>
                  <a:pt x="4418" y="3086"/>
                </a:lnTo>
                <a:lnTo>
                  <a:pt x="4909" y="3703"/>
                </a:lnTo>
                <a:lnTo>
                  <a:pt x="7364" y="4011"/>
                </a:lnTo>
                <a:lnTo>
                  <a:pt x="7364" y="4320"/>
                </a:lnTo>
                <a:lnTo>
                  <a:pt x="6382" y="4937"/>
                </a:lnTo>
                <a:lnTo>
                  <a:pt x="5400" y="6789"/>
                </a:lnTo>
                <a:lnTo>
                  <a:pt x="4418" y="7714"/>
                </a:lnTo>
                <a:lnTo>
                  <a:pt x="1964" y="8331"/>
                </a:lnTo>
                <a:lnTo>
                  <a:pt x="2455" y="8949"/>
                </a:lnTo>
                <a:lnTo>
                  <a:pt x="3436" y="9874"/>
                </a:lnTo>
                <a:lnTo>
                  <a:pt x="2455" y="10491"/>
                </a:lnTo>
                <a:lnTo>
                  <a:pt x="1473" y="10183"/>
                </a:lnTo>
                <a:lnTo>
                  <a:pt x="0" y="9874"/>
                </a:lnTo>
                <a:lnTo>
                  <a:pt x="0" y="10491"/>
                </a:lnTo>
                <a:lnTo>
                  <a:pt x="491" y="11109"/>
                </a:lnTo>
                <a:lnTo>
                  <a:pt x="2455" y="11109"/>
                </a:lnTo>
                <a:lnTo>
                  <a:pt x="2455" y="11417"/>
                </a:lnTo>
                <a:lnTo>
                  <a:pt x="1473" y="11726"/>
                </a:lnTo>
                <a:lnTo>
                  <a:pt x="2455" y="12651"/>
                </a:lnTo>
                <a:lnTo>
                  <a:pt x="3927" y="12651"/>
                </a:lnTo>
                <a:lnTo>
                  <a:pt x="4909" y="11417"/>
                </a:lnTo>
                <a:lnTo>
                  <a:pt x="5400" y="12034"/>
                </a:lnTo>
                <a:lnTo>
                  <a:pt x="5400" y="14811"/>
                </a:lnTo>
                <a:lnTo>
                  <a:pt x="7855" y="18206"/>
                </a:lnTo>
                <a:lnTo>
                  <a:pt x="8836" y="19749"/>
                </a:lnTo>
                <a:lnTo>
                  <a:pt x="10309" y="21291"/>
                </a:lnTo>
                <a:lnTo>
                  <a:pt x="10309" y="21600"/>
                </a:lnTo>
                <a:lnTo>
                  <a:pt x="12764" y="20674"/>
                </a:lnTo>
                <a:lnTo>
                  <a:pt x="14727" y="18206"/>
                </a:lnTo>
                <a:lnTo>
                  <a:pt x="15709" y="15429"/>
                </a:lnTo>
                <a:lnTo>
                  <a:pt x="16691" y="14811"/>
                </a:lnTo>
                <a:lnTo>
                  <a:pt x="20127" y="13577"/>
                </a:lnTo>
                <a:lnTo>
                  <a:pt x="21600" y="12343"/>
                </a:lnTo>
                <a:lnTo>
                  <a:pt x="21600" y="9566"/>
                </a:lnTo>
                <a:lnTo>
                  <a:pt x="21109" y="8949"/>
                </a:lnTo>
                <a:lnTo>
                  <a:pt x="21109" y="8640"/>
                </a:lnTo>
                <a:lnTo>
                  <a:pt x="18655" y="8640"/>
                </a:lnTo>
                <a:lnTo>
                  <a:pt x="17673" y="8331"/>
                </a:lnTo>
                <a:lnTo>
                  <a:pt x="16200" y="8023"/>
                </a:lnTo>
                <a:lnTo>
                  <a:pt x="14727" y="8023"/>
                </a:lnTo>
                <a:lnTo>
                  <a:pt x="12764" y="6480"/>
                </a:lnTo>
                <a:lnTo>
                  <a:pt x="12764" y="5554"/>
                </a:lnTo>
                <a:lnTo>
                  <a:pt x="11291" y="5246"/>
                </a:lnTo>
                <a:lnTo>
                  <a:pt x="10309" y="4937"/>
                </a:lnTo>
                <a:lnTo>
                  <a:pt x="10309" y="3394"/>
                </a:lnTo>
                <a:lnTo>
                  <a:pt x="10800" y="2160"/>
                </a:lnTo>
                <a:lnTo>
                  <a:pt x="11291" y="1543"/>
                </a:lnTo>
                <a:lnTo>
                  <a:pt x="11291" y="617"/>
                </a:lnTo>
                <a:lnTo>
                  <a:pt x="10309" y="1234"/>
                </a:lnTo>
                <a:lnTo>
                  <a:pt x="7855" y="1234"/>
                </a:lnTo>
                <a:lnTo>
                  <a:pt x="6873" y="309"/>
                </a:lnTo>
                <a:lnTo>
                  <a:pt x="6873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84" name="Freeform 428"/>
          <p:cNvSpPr/>
          <p:nvPr/>
        </p:nvSpPr>
        <p:spPr>
          <a:xfrm>
            <a:off x="6119812" y="2580087"/>
            <a:ext cx="576263" cy="6774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873" y="0"/>
                </a:moveTo>
                <a:lnTo>
                  <a:pt x="4418" y="617"/>
                </a:lnTo>
                <a:lnTo>
                  <a:pt x="3927" y="926"/>
                </a:lnTo>
                <a:lnTo>
                  <a:pt x="3927" y="1234"/>
                </a:lnTo>
                <a:lnTo>
                  <a:pt x="5400" y="2160"/>
                </a:lnTo>
                <a:lnTo>
                  <a:pt x="4418" y="3086"/>
                </a:lnTo>
                <a:lnTo>
                  <a:pt x="4909" y="3703"/>
                </a:lnTo>
                <a:lnTo>
                  <a:pt x="7364" y="4011"/>
                </a:lnTo>
                <a:lnTo>
                  <a:pt x="7364" y="4320"/>
                </a:lnTo>
                <a:lnTo>
                  <a:pt x="6382" y="4937"/>
                </a:lnTo>
                <a:lnTo>
                  <a:pt x="5400" y="6789"/>
                </a:lnTo>
                <a:lnTo>
                  <a:pt x="4418" y="7714"/>
                </a:lnTo>
                <a:lnTo>
                  <a:pt x="1964" y="8331"/>
                </a:lnTo>
                <a:lnTo>
                  <a:pt x="2455" y="8949"/>
                </a:lnTo>
                <a:lnTo>
                  <a:pt x="3436" y="9874"/>
                </a:lnTo>
                <a:lnTo>
                  <a:pt x="2455" y="10491"/>
                </a:lnTo>
                <a:lnTo>
                  <a:pt x="1473" y="10183"/>
                </a:lnTo>
                <a:lnTo>
                  <a:pt x="0" y="9874"/>
                </a:lnTo>
                <a:lnTo>
                  <a:pt x="0" y="10491"/>
                </a:lnTo>
                <a:lnTo>
                  <a:pt x="491" y="11109"/>
                </a:lnTo>
                <a:lnTo>
                  <a:pt x="2455" y="11109"/>
                </a:lnTo>
                <a:lnTo>
                  <a:pt x="2455" y="11417"/>
                </a:lnTo>
                <a:lnTo>
                  <a:pt x="1473" y="11726"/>
                </a:lnTo>
                <a:lnTo>
                  <a:pt x="2455" y="12651"/>
                </a:lnTo>
                <a:lnTo>
                  <a:pt x="3927" y="12651"/>
                </a:lnTo>
                <a:lnTo>
                  <a:pt x="4909" y="11417"/>
                </a:lnTo>
                <a:lnTo>
                  <a:pt x="5400" y="12034"/>
                </a:lnTo>
                <a:lnTo>
                  <a:pt x="5400" y="14811"/>
                </a:lnTo>
                <a:lnTo>
                  <a:pt x="7855" y="18206"/>
                </a:lnTo>
                <a:lnTo>
                  <a:pt x="8836" y="19749"/>
                </a:lnTo>
                <a:lnTo>
                  <a:pt x="10309" y="21291"/>
                </a:lnTo>
                <a:lnTo>
                  <a:pt x="10309" y="21600"/>
                </a:lnTo>
                <a:lnTo>
                  <a:pt x="12764" y="20674"/>
                </a:lnTo>
                <a:lnTo>
                  <a:pt x="14727" y="18206"/>
                </a:lnTo>
                <a:lnTo>
                  <a:pt x="15709" y="15429"/>
                </a:lnTo>
                <a:lnTo>
                  <a:pt x="16691" y="14811"/>
                </a:lnTo>
                <a:lnTo>
                  <a:pt x="20127" y="13577"/>
                </a:lnTo>
                <a:lnTo>
                  <a:pt x="21600" y="12343"/>
                </a:lnTo>
                <a:lnTo>
                  <a:pt x="21600" y="9566"/>
                </a:lnTo>
                <a:lnTo>
                  <a:pt x="21109" y="8949"/>
                </a:lnTo>
                <a:lnTo>
                  <a:pt x="21109" y="8640"/>
                </a:lnTo>
                <a:lnTo>
                  <a:pt x="18655" y="8640"/>
                </a:lnTo>
                <a:lnTo>
                  <a:pt x="17673" y="8331"/>
                </a:lnTo>
                <a:lnTo>
                  <a:pt x="16200" y="8023"/>
                </a:lnTo>
                <a:lnTo>
                  <a:pt x="14727" y="8023"/>
                </a:lnTo>
                <a:lnTo>
                  <a:pt x="12764" y="6480"/>
                </a:lnTo>
                <a:lnTo>
                  <a:pt x="12764" y="5554"/>
                </a:lnTo>
                <a:lnTo>
                  <a:pt x="11291" y="5246"/>
                </a:lnTo>
                <a:lnTo>
                  <a:pt x="10309" y="4937"/>
                </a:lnTo>
                <a:lnTo>
                  <a:pt x="10309" y="3394"/>
                </a:lnTo>
                <a:lnTo>
                  <a:pt x="10800" y="2160"/>
                </a:lnTo>
                <a:lnTo>
                  <a:pt x="11291" y="1543"/>
                </a:lnTo>
                <a:lnTo>
                  <a:pt x="11291" y="617"/>
                </a:lnTo>
                <a:lnTo>
                  <a:pt x="10309" y="1234"/>
                </a:lnTo>
                <a:lnTo>
                  <a:pt x="7855" y="1234"/>
                </a:lnTo>
                <a:lnTo>
                  <a:pt x="6873" y="309"/>
                </a:lnTo>
                <a:lnTo>
                  <a:pt x="6873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85" name="Freeform 429"/>
          <p:cNvSpPr/>
          <p:nvPr/>
        </p:nvSpPr>
        <p:spPr>
          <a:xfrm>
            <a:off x="6459539" y="2753917"/>
            <a:ext cx="236538" cy="976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6480"/>
                </a:lnTo>
                <a:lnTo>
                  <a:pt x="3600" y="15120"/>
                </a:lnTo>
                <a:lnTo>
                  <a:pt x="4800" y="17280"/>
                </a:lnTo>
                <a:lnTo>
                  <a:pt x="8400" y="17280"/>
                </a:lnTo>
                <a:lnTo>
                  <a:pt x="12000" y="19440"/>
                </a:lnTo>
                <a:lnTo>
                  <a:pt x="14400" y="21600"/>
                </a:lnTo>
                <a:lnTo>
                  <a:pt x="20400" y="21600"/>
                </a:lnTo>
                <a:lnTo>
                  <a:pt x="21600" y="19440"/>
                </a:lnTo>
                <a:lnTo>
                  <a:pt x="21600" y="15120"/>
                </a:lnTo>
                <a:lnTo>
                  <a:pt x="18000" y="15120"/>
                </a:lnTo>
                <a:lnTo>
                  <a:pt x="16800" y="12960"/>
                </a:lnTo>
                <a:lnTo>
                  <a:pt x="15600" y="8640"/>
                </a:lnTo>
                <a:lnTo>
                  <a:pt x="14400" y="10800"/>
                </a:lnTo>
                <a:lnTo>
                  <a:pt x="12000" y="10800"/>
                </a:lnTo>
                <a:lnTo>
                  <a:pt x="8400" y="8640"/>
                </a:lnTo>
                <a:lnTo>
                  <a:pt x="6000" y="4320"/>
                </a:lnTo>
                <a:lnTo>
                  <a:pt x="2400" y="216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86" name="Freeform 430"/>
          <p:cNvSpPr/>
          <p:nvPr/>
        </p:nvSpPr>
        <p:spPr>
          <a:xfrm>
            <a:off x="6459539" y="2753917"/>
            <a:ext cx="236538" cy="976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6480"/>
                </a:lnTo>
                <a:lnTo>
                  <a:pt x="3600" y="15120"/>
                </a:lnTo>
                <a:lnTo>
                  <a:pt x="4800" y="17280"/>
                </a:lnTo>
                <a:lnTo>
                  <a:pt x="8400" y="17280"/>
                </a:lnTo>
                <a:lnTo>
                  <a:pt x="12000" y="19440"/>
                </a:lnTo>
                <a:lnTo>
                  <a:pt x="14400" y="21600"/>
                </a:lnTo>
                <a:lnTo>
                  <a:pt x="20400" y="21600"/>
                </a:lnTo>
                <a:lnTo>
                  <a:pt x="21600" y="19440"/>
                </a:lnTo>
                <a:lnTo>
                  <a:pt x="21600" y="15120"/>
                </a:lnTo>
                <a:lnTo>
                  <a:pt x="18000" y="15120"/>
                </a:lnTo>
                <a:lnTo>
                  <a:pt x="16800" y="12960"/>
                </a:lnTo>
                <a:lnTo>
                  <a:pt x="15600" y="8640"/>
                </a:lnTo>
                <a:lnTo>
                  <a:pt x="14400" y="10800"/>
                </a:lnTo>
                <a:lnTo>
                  <a:pt x="12000" y="10800"/>
                </a:lnTo>
                <a:lnTo>
                  <a:pt x="8400" y="8640"/>
                </a:lnTo>
                <a:lnTo>
                  <a:pt x="6000" y="4320"/>
                </a:lnTo>
                <a:lnTo>
                  <a:pt x="2400" y="216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87" name="Freeform 431"/>
          <p:cNvSpPr/>
          <p:nvPr/>
        </p:nvSpPr>
        <p:spPr>
          <a:xfrm>
            <a:off x="6472239" y="3257551"/>
            <a:ext cx="66676" cy="583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640" y="0"/>
                </a:moveTo>
                <a:lnTo>
                  <a:pt x="4320" y="3600"/>
                </a:lnTo>
                <a:lnTo>
                  <a:pt x="0" y="10800"/>
                </a:lnTo>
                <a:lnTo>
                  <a:pt x="0" y="18000"/>
                </a:lnTo>
                <a:lnTo>
                  <a:pt x="4320" y="21600"/>
                </a:lnTo>
                <a:lnTo>
                  <a:pt x="17280" y="21600"/>
                </a:lnTo>
                <a:lnTo>
                  <a:pt x="21600" y="18000"/>
                </a:lnTo>
                <a:lnTo>
                  <a:pt x="17280" y="10800"/>
                </a:lnTo>
                <a:lnTo>
                  <a:pt x="17280" y="7200"/>
                </a:lnTo>
                <a:lnTo>
                  <a:pt x="8640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88" name="Freeform 432"/>
          <p:cNvSpPr/>
          <p:nvPr/>
        </p:nvSpPr>
        <p:spPr>
          <a:xfrm>
            <a:off x="6472239" y="3257551"/>
            <a:ext cx="66676" cy="583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640" y="0"/>
                </a:moveTo>
                <a:lnTo>
                  <a:pt x="4320" y="3600"/>
                </a:lnTo>
                <a:lnTo>
                  <a:pt x="0" y="10800"/>
                </a:lnTo>
                <a:lnTo>
                  <a:pt x="0" y="18000"/>
                </a:lnTo>
                <a:lnTo>
                  <a:pt x="4320" y="21600"/>
                </a:lnTo>
                <a:lnTo>
                  <a:pt x="17280" y="21600"/>
                </a:lnTo>
                <a:lnTo>
                  <a:pt x="21600" y="18000"/>
                </a:lnTo>
                <a:lnTo>
                  <a:pt x="17280" y="10800"/>
                </a:lnTo>
                <a:lnTo>
                  <a:pt x="17280" y="7200"/>
                </a:lnTo>
                <a:lnTo>
                  <a:pt x="8640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89" name="Freeform 433"/>
          <p:cNvSpPr/>
          <p:nvPr/>
        </p:nvSpPr>
        <p:spPr>
          <a:xfrm>
            <a:off x="5922962" y="2609850"/>
            <a:ext cx="392113" cy="3000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560" y="0"/>
                </a:moveTo>
                <a:lnTo>
                  <a:pt x="14400" y="697"/>
                </a:lnTo>
                <a:lnTo>
                  <a:pt x="13680" y="2787"/>
                </a:lnTo>
                <a:lnTo>
                  <a:pt x="13680" y="4181"/>
                </a:lnTo>
                <a:lnTo>
                  <a:pt x="12960" y="4181"/>
                </a:lnTo>
                <a:lnTo>
                  <a:pt x="11520" y="6968"/>
                </a:lnTo>
                <a:lnTo>
                  <a:pt x="10800" y="7665"/>
                </a:lnTo>
                <a:lnTo>
                  <a:pt x="10080" y="9058"/>
                </a:lnTo>
                <a:lnTo>
                  <a:pt x="6480" y="9058"/>
                </a:lnTo>
                <a:lnTo>
                  <a:pt x="6480" y="11845"/>
                </a:lnTo>
                <a:lnTo>
                  <a:pt x="4320" y="12542"/>
                </a:lnTo>
                <a:lnTo>
                  <a:pt x="2880" y="11845"/>
                </a:lnTo>
                <a:lnTo>
                  <a:pt x="0" y="11148"/>
                </a:lnTo>
                <a:lnTo>
                  <a:pt x="0" y="12542"/>
                </a:lnTo>
                <a:lnTo>
                  <a:pt x="2880" y="14632"/>
                </a:lnTo>
                <a:lnTo>
                  <a:pt x="2880" y="16723"/>
                </a:lnTo>
                <a:lnTo>
                  <a:pt x="1440" y="16723"/>
                </a:lnTo>
                <a:lnTo>
                  <a:pt x="720" y="18813"/>
                </a:lnTo>
                <a:lnTo>
                  <a:pt x="7920" y="18813"/>
                </a:lnTo>
                <a:lnTo>
                  <a:pt x="10800" y="21600"/>
                </a:lnTo>
                <a:lnTo>
                  <a:pt x="10800" y="20206"/>
                </a:lnTo>
                <a:lnTo>
                  <a:pt x="12240" y="20903"/>
                </a:lnTo>
                <a:lnTo>
                  <a:pt x="14400" y="21600"/>
                </a:lnTo>
                <a:lnTo>
                  <a:pt x="15840" y="20206"/>
                </a:lnTo>
                <a:lnTo>
                  <a:pt x="13680" y="16723"/>
                </a:lnTo>
                <a:lnTo>
                  <a:pt x="15120" y="16026"/>
                </a:lnTo>
                <a:lnTo>
                  <a:pt x="17280" y="15329"/>
                </a:lnTo>
                <a:lnTo>
                  <a:pt x="20160" y="10452"/>
                </a:lnTo>
                <a:lnTo>
                  <a:pt x="20160" y="9058"/>
                </a:lnTo>
                <a:lnTo>
                  <a:pt x="21600" y="6968"/>
                </a:lnTo>
                <a:lnTo>
                  <a:pt x="18720" y="6271"/>
                </a:lnTo>
                <a:lnTo>
                  <a:pt x="18000" y="6271"/>
                </a:lnTo>
                <a:lnTo>
                  <a:pt x="17280" y="4181"/>
                </a:lnTo>
                <a:lnTo>
                  <a:pt x="18720" y="2787"/>
                </a:lnTo>
                <a:lnTo>
                  <a:pt x="16560" y="1394"/>
                </a:lnTo>
                <a:lnTo>
                  <a:pt x="16560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90" name="Freeform 434"/>
          <p:cNvSpPr/>
          <p:nvPr/>
        </p:nvSpPr>
        <p:spPr>
          <a:xfrm>
            <a:off x="5922962" y="2609850"/>
            <a:ext cx="392113" cy="3000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560" y="0"/>
                </a:moveTo>
                <a:lnTo>
                  <a:pt x="14400" y="697"/>
                </a:lnTo>
                <a:lnTo>
                  <a:pt x="13680" y="2787"/>
                </a:lnTo>
                <a:lnTo>
                  <a:pt x="13680" y="4181"/>
                </a:lnTo>
                <a:lnTo>
                  <a:pt x="12960" y="4181"/>
                </a:lnTo>
                <a:lnTo>
                  <a:pt x="11520" y="6968"/>
                </a:lnTo>
                <a:lnTo>
                  <a:pt x="10800" y="7665"/>
                </a:lnTo>
                <a:lnTo>
                  <a:pt x="10080" y="9058"/>
                </a:lnTo>
                <a:lnTo>
                  <a:pt x="6480" y="9058"/>
                </a:lnTo>
                <a:lnTo>
                  <a:pt x="6480" y="11845"/>
                </a:lnTo>
                <a:lnTo>
                  <a:pt x="4320" y="12542"/>
                </a:lnTo>
                <a:lnTo>
                  <a:pt x="2880" y="11845"/>
                </a:lnTo>
                <a:lnTo>
                  <a:pt x="0" y="11148"/>
                </a:lnTo>
                <a:lnTo>
                  <a:pt x="0" y="12542"/>
                </a:lnTo>
                <a:lnTo>
                  <a:pt x="2880" y="14632"/>
                </a:lnTo>
                <a:lnTo>
                  <a:pt x="2880" y="16723"/>
                </a:lnTo>
                <a:lnTo>
                  <a:pt x="1440" y="16723"/>
                </a:lnTo>
                <a:lnTo>
                  <a:pt x="720" y="18813"/>
                </a:lnTo>
                <a:lnTo>
                  <a:pt x="7920" y="18813"/>
                </a:lnTo>
                <a:lnTo>
                  <a:pt x="10800" y="21600"/>
                </a:lnTo>
                <a:lnTo>
                  <a:pt x="10800" y="20206"/>
                </a:lnTo>
                <a:lnTo>
                  <a:pt x="12240" y="20903"/>
                </a:lnTo>
                <a:lnTo>
                  <a:pt x="14400" y="21600"/>
                </a:lnTo>
                <a:lnTo>
                  <a:pt x="15840" y="20206"/>
                </a:lnTo>
                <a:lnTo>
                  <a:pt x="13680" y="16723"/>
                </a:lnTo>
                <a:lnTo>
                  <a:pt x="15120" y="16026"/>
                </a:lnTo>
                <a:lnTo>
                  <a:pt x="17280" y="15329"/>
                </a:lnTo>
                <a:lnTo>
                  <a:pt x="20160" y="10452"/>
                </a:lnTo>
                <a:lnTo>
                  <a:pt x="20160" y="9058"/>
                </a:lnTo>
                <a:lnTo>
                  <a:pt x="21600" y="6968"/>
                </a:lnTo>
                <a:lnTo>
                  <a:pt x="18720" y="6271"/>
                </a:lnTo>
                <a:lnTo>
                  <a:pt x="18000" y="6271"/>
                </a:lnTo>
                <a:lnTo>
                  <a:pt x="17280" y="4181"/>
                </a:lnTo>
                <a:lnTo>
                  <a:pt x="18720" y="2787"/>
                </a:lnTo>
                <a:lnTo>
                  <a:pt x="16560" y="1394"/>
                </a:lnTo>
                <a:lnTo>
                  <a:pt x="16560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91" name="Freeform 435"/>
          <p:cNvSpPr/>
          <p:nvPr/>
        </p:nvSpPr>
        <p:spPr>
          <a:xfrm>
            <a:off x="5883275" y="2561035"/>
            <a:ext cx="419100" cy="2226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50" y="5635"/>
                </a:moveTo>
                <a:lnTo>
                  <a:pt x="675" y="9391"/>
                </a:lnTo>
                <a:lnTo>
                  <a:pt x="1350" y="12209"/>
                </a:lnTo>
                <a:lnTo>
                  <a:pt x="0" y="15026"/>
                </a:lnTo>
                <a:lnTo>
                  <a:pt x="1350" y="16904"/>
                </a:lnTo>
                <a:lnTo>
                  <a:pt x="2700" y="16904"/>
                </a:lnTo>
                <a:lnTo>
                  <a:pt x="2700" y="18783"/>
                </a:lnTo>
                <a:lnTo>
                  <a:pt x="2025" y="19722"/>
                </a:lnTo>
                <a:lnTo>
                  <a:pt x="6075" y="21600"/>
                </a:lnTo>
                <a:lnTo>
                  <a:pt x="8100" y="20661"/>
                </a:lnTo>
                <a:lnTo>
                  <a:pt x="8100" y="16904"/>
                </a:lnTo>
                <a:lnTo>
                  <a:pt x="11475" y="16904"/>
                </a:lnTo>
                <a:lnTo>
                  <a:pt x="12150" y="15026"/>
                </a:lnTo>
                <a:lnTo>
                  <a:pt x="12825" y="14087"/>
                </a:lnTo>
                <a:lnTo>
                  <a:pt x="14175" y="10330"/>
                </a:lnTo>
                <a:lnTo>
                  <a:pt x="14850" y="10330"/>
                </a:lnTo>
                <a:lnTo>
                  <a:pt x="15525" y="7513"/>
                </a:lnTo>
                <a:lnTo>
                  <a:pt x="15525" y="5635"/>
                </a:lnTo>
                <a:lnTo>
                  <a:pt x="17550" y="4696"/>
                </a:lnTo>
                <a:lnTo>
                  <a:pt x="18225" y="3757"/>
                </a:lnTo>
                <a:lnTo>
                  <a:pt x="21600" y="1878"/>
                </a:lnTo>
                <a:lnTo>
                  <a:pt x="20925" y="0"/>
                </a:lnTo>
                <a:lnTo>
                  <a:pt x="18225" y="939"/>
                </a:lnTo>
                <a:lnTo>
                  <a:pt x="16200" y="939"/>
                </a:lnTo>
                <a:lnTo>
                  <a:pt x="15525" y="0"/>
                </a:lnTo>
                <a:lnTo>
                  <a:pt x="12825" y="1878"/>
                </a:lnTo>
                <a:lnTo>
                  <a:pt x="9450" y="939"/>
                </a:lnTo>
                <a:lnTo>
                  <a:pt x="6750" y="3757"/>
                </a:lnTo>
                <a:lnTo>
                  <a:pt x="5400" y="4696"/>
                </a:lnTo>
                <a:lnTo>
                  <a:pt x="3375" y="6574"/>
                </a:lnTo>
                <a:lnTo>
                  <a:pt x="2025" y="6574"/>
                </a:lnTo>
                <a:lnTo>
                  <a:pt x="1350" y="5635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92" name="Freeform 436"/>
          <p:cNvSpPr/>
          <p:nvPr/>
        </p:nvSpPr>
        <p:spPr>
          <a:xfrm>
            <a:off x="5883275" y="2561035"/>
            <a:ext cx="419100" cy="2226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50" y="5635"/>
                </a:moveTo>
                <a:lnTo>
                  <a:pt x="675" y="9391"/>
                </a:lnTo>
                <a:lnTo>
                  <a:pt x="1350" y="12209"/>
                </a:lnTo>
                <a:lnTo>
                  <a:pt x="0" y="15026"/>
                </a:lnTo>
                <a:lnTo>
                  <a:pt x="1350" y="16904"/>
                </a:lnTo>
                <a:lnTo>
                  <a:pt x="2700" y="16904"/>
                </a:lnTo>
                <a:lnTo>
                  <a:pt x="2700" y="18783"/>
                </a:lnTo>
                <a:lnTo>
                  <a:pt x="2025" y="19722"/>
                </a:lnTo>
                <a:lnTo>
                  <a:pt x="6075" y="21600"/>
                </a:lnTo>
                <a:lnTo>
                  <a:pt x="8100" y="20661"/>
                </a:lnTo>
                <a:lnTo>
                  <a:pt x="8100" y="16904"/>
                </a:lnTo>
                <a:lnTo>
                  <a:pt x="11475" y="16904"/>
                </a:lnTo>
                <a:lnTo>
                  <a:pt x="12150" y="15026"/>
                </a:lnTo>
                <a:lnTo>
                  <a:pt x="12825" y="14087"/>
                </a:lnTo>
                <a:lnTo>
                  <a:pt x="14175" y="10330"/>
                </a:lnTo>
                <a:lnTo>
                  <a:pt x="14850" y="10330"/>
                </a:lnTo>
                <a:lnTo>
                  <a:pt x="15525" y="7513"/>
                </a:lnTo>
                <a:lnTo>
                  <a:pt x="15525" y="5635"/>
                </a:lnTo>
                <a:lnTo>
                  <a:pt x="17550" y="4696"/>
                </a:lnTo>
                <a:lnTo>
                  <a:pt x="18225" y="3757"/>
                </a:lnTo>
                <a:lnTo>
                  <a:pt x="21600" y="1878"/>
                </a:lnTo>
                <a:lnTo>
                  <a:pt x="20925" y="0"/>
                </a:lnTo>
                <a:lnTo>
                  <a:pt x="18225" y="939"/>
                </a:lnTo>
                <a:lnTo>
                  <a:pt x="16200" y="939"/>
                </a:lnTo>
                <a:lnTo>
                  <a:pt x="15525" y="0"/>
                </a:lnTo>
                <a:lnTo>
                  <a:pt x="12825" y="1878"/>
                </a:lnTo>
                <a:lnTo>
                  <a:pt x="9450" y="939"/>
                </a:lnTo>
                <a:lnTo>
                  <a:pt x="6750" y="3757"/>
                </a:lnTo>
                <a:lnTo>
                  <a:pt x="5400" y="4696"/>
                </a:lnTo>
                <a:lnTo>
                  <a:pt x="3375" y="6574"/>
                </a:lnTo>
                <a:lnTo>
                  <a:pt x="2025" y="6574"/>
                </a:lnTo>
                <a:lnTo>
                  <a:pt x="1350" y="5635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93" name="Freeform 437"/>
          <p:cNvSpPr/>
          <p:nvPr/>
        </p:nvSpPr>
        <p:spPr>
          <a:xfrm>
            <a:off x="5424489" y="2512219"/>
            <a:ext cx="549276" cy="3583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14" y="0"/>
                </a:moveTo>
                <a:lnTo>
                  <a:pt x="0" y="2335"/>
                </a:lnTo>
                <a:lnTo>
                  <a:pt x="0" y="3503"/>
                </a:lnTo>
                <a:lnTo>
                  <a:pt x="1543" y="5838"/>
                </a:lnTo>
                <a:lnTo>
                  <a:pt x="3086" y="6422"/>
                </a:lnTo>
                <a:lnTo>
                  <a:pt x="2057" y="8173"/>
                </a:lnTo>
                <a:lnTo>
                  <a:pt x="2571" y="9924"/>
                </a:lnTo>
                <a:lnTo>
                  <a:pt x="4629" y="10508"/>
                </a:lnTo>
                <a:lnTo>
                  <a:pt x="5143" y="12843"/>
                </a:lnTo>
                <a:lnTo>
                  <a:pt x="6171" y="14595"/>
                </a:lnTo>
                <a:lnTo>
                  <a:pt x="7714" y="15178"/>
                </a:lnTo>
                <a:lnTo>
                  <a:pt x="8229" y="16930"/>
                </a:lnTo>
                <a:lnTo>
                  <a:pt x="9257" y="17514"/>
                </a:lnTo>
                <a:lnTo>
                  <a:pt x="11314" y="19265"/>
                </a:lnTo>
                <a:lnTo>
                  <a:pt x="12857" y="19849"/>
                </a:lnTo>
                <a:lnTo>
                  <a:pt x="14914" y="19265"/>
                </a:lnTo>
                <a:lnTo>
                  <a:pt x="15429" y="20432"/>
                </a:lnTo>
                <a:lnTo>
                  <a:pt x="18514" y="21016"/>
                </a:lnTo>
                <a:lnTo>
                  <a:pt x="20571" y="21600"/>
                </a:lnTo>
                <a:lnTo>
                  <a:pt x="20571" y="19849"/>
                </a:lnTo>
                <a:lnTo>
                  <a:pt x="21600" y="19265"/>
                </a:lnTo>
                <a:lnTo>
                  <a:pt x="21600" y="18097"/>
                </a:lnTo>
                <a:lnTo>
                  <a:pt x="19543" y="16930"/>
                </a:lnTo>
                <a:lnTo>
                  <a:pt x="19543" y="15178"/>
                </a:lnTo>
                <a:lnTo>
                  <a:pt x="20057" y="14595"/>
                </a:lnTo>
                <a:lnTo>
                  <a:pt x="20057" y="13427"/>
                </a:lnTo>
                <a:lnTo>
                  <a:pt x="19029" y="13427"/>
                </a:lnTo>
                <a:lnTo>
                  <a:pt x="18000" y="12259"/>
                </a:lnTo>
                <a:lnTo>
                  <a:pt x="19029" y="10508"/>
                </a:lnTo>
                <a:lnTo>
                  <a:pt x="18514" y="8757"/>
                </a:lnTo>
                <a:lnTo>
                  <a:pt x="19029" y="6422"/>
                </a:lnTo>
                <a:lnTo>
                  <a:pt x="19029" y="4670"/>
                </a:lnTo>
                <a:lnTo>
                  <a:pt x="17486" y="3503"/>
                </a:lnTo>
                <a:lnTo>
                  <a:pt x="14914" y="2919"/>
                </a:lnTo>
                <a:lnTo>
                  <a:pt x="12343" y="2919"/>
                </a:lnTo>
                <a:lnTo>
                  <a:pt x="11314" y="3503"/>
                </a:lnTo>
                <a:lnTo>
                  <a:pt x="11314" y="4086"/>
                </a:lnTo>
                <a:lnTo>
                  <a:pt x="8743" y="4670"/>
                </a:lnTo>
                <a:lnTo>
                  <a:pt x="7200" y="4086"/>
                </a:lnTo>
                <a:lnTo>
                  <a:pt x="5143" y="1168"/>
                </a:lnTo>
                <a:lnTo>
                  <a:pt x="4629" y="1168"/>
                </a:lnTo>
                <a:lnTo>
                  <a:pt x="2571" y="1751"/>
                </a:lnTo>
                <a:lnTo>
                  <a:pt x="1543" y="0"/>
                </a:lnTo>
                <a:lnTo>
                  <a:pt x="514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94" name="Freeform 438"/>
          <p:cNvSpPr/>
          <p:nvPr/>
        </p:nvSpPr>
        <p:spPr>
          <a:xfrm>
            <a:off x="5424489" y="2512219"/>
            <a:ext cx="549276" cy="3583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14" y="0"/>
                </a:moveTo>
                <a:lnTo>
                  <a:pt x="0" y="2335"/>
                </a:lnTo>
                <a:lnTo>
                  <a:pt x="0" y="3503"/>
                </a:lnTo>
                <a:lnTo>
                  <a:pt x="1543" y="5838"/>
                </a:lnTo>
                <a:lnTo>
                  <a:pt x="3086" y="6422"/>
                </a:lnTo>
                <a:lnTo>
                  <a:pt x="2057" y="8173"/>
                </a:lnTo>
                <a:lnTo>
                  <a:pt x="2571" y="9924"/>
                </a:lnTo>
                <a:lnTo>
                  <a:pt x="4629" y="10508"/>
                </a:lnTo>
                <a:lnTo>
                  <a:pt x="5143" y="12843"/>
                </a:lnTo>
                <a:lnTo>
                  <a:pt x="6171" y="14595"/>
                </a:lnTo>
                <a:lnTo>
                  <a:pt x="7714" y="15178"/>
                </a:lnTo>
                <a:lnTo>
                  <a:pt x="8229" y="16930"/>
                </a:lnTo>
                <a:lnTo>
                  <a:pt x="9257" y="17514"/>
                </a:lnTo>
                <a:lnTo>
                  <a:pt x="11314" y="19265"/>
                </a:lnTo>
                <a:lnTo>
                  <a:pt x="12857" y="19849"/>
                </a:lnTo>
                <a:lnTo>
                  <a:pt x="14914" y="19265"/>
                </a:lnTo>
                <a:lnTo>
                  <a:pt x="15429" y="20432"/>
                </a:lnTo>
                <a:lnTo>
                  <a:pt x="18514" y="21016"/>
                </a:lnTo>
                <a:lnTo>
                  <a:pt x="20571" y="21600"/>
                </a:lnTo>
                <a:lnTo>
                  <a:pt x="20571" y="19849"/>
                </a:lnTo>
                <a:lnTo>
                  <a:pt x="21600" y="19265"/>
                </a:lnTo>
                <a:lnTo>
                  <a:pt x="21600" y="18097"/>
                </a:lnTo>
                <a:lnTo>
                  <a:pt x="19543" y="16930"/>
                </a:lnTo>
                <a:lnTo>
                  <a:pt x="19543" y="15178"/>
                </a:lnTo>
                <a:lnTo>
                  <a:pt x="20057" y="14595"/>
                </a:lnTo>
                <a:lnTo>
                  <a:pt x="20057" y="13427"/>
                </a:lnTo>
                <a:lnTo>
                  <a:pt x="19029" y="13427"/>
                </a:lnTo>
                <a:lnTo>
                  <a:pt x="18000" y="12259"/>
                </a:lnTo>
                <a:lnTo>
                  <a:pt x="19029" y="10508"/>
                </a:lnTo>
                <a:lnTo>
                  <a:pt x="18514" y="8757"/>
                </a:lnTo>
                <a:lnTo>
                  <a:pt x="19029" y="6422"/>
                </a:lnTo>
                <a:lnTo>
                  <a:pt x="19029" y="4670"/>
                </a:lnTo>
                <a:lnTo>
                  <a:pt x="17486" y="3503"/>
                </a:lnTo>
                <a:lnTo>
                  <a:pt x="14914" y="2919"/>
                </a:lnTo>
                <a:lnTo>
                  <a:pt x="12343" y="2919"/>
                </a:lnTo>
                <a:lnTo>
                  <a:pt x="11314" y="3503"/>
                </a:lnTo>
                <a:lnTo>
                  <a:pt x="11314" y="4086"/>
                </a:lnTo>
                <a:lnTo>
                  <a:pt x="8743" y="4670"/>
                </a:lnTo>
                <a:lnTo>
                  <a:pt x="7200" y="4086"/>
                </a:lnTo>
                <a:lnTo>
                  <a:pt x="5143" y="1168"/>
                </a:lnTo>
                <a:lnTo>
                  <a:pt x="4629" y="1168"/>
                </a:lnTo>
                <a:lnTo>
                  <a:pt x="2571" y="1751"/>
                </a:lnTo>
                <a:lnTo>
                  <a:pt x="1543" y="0"/>
                </a:lnTo>
                <a:lnTo>
                  <a:pt x="514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95" name="Freeform 439"/>
          <p:cNvSpPr/>
          <p:nvPr/>
        </p:nvSpPr>
        <p:spPr>
          <a:xfrm>
            <a:off x="5634037" y="2831306"/>
            <a:ext cx="25401" cy="202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lnTo>
                  <a:pt x="10800" y="0"/>
                </a:lnTo>
                <a:lnTo>
                  <a:pt x="0" y="0"/>
                </a:lnTo>
                <a:lnTo>
                  <a:pt x="0" y="10800"/>
                </a:lnTo>
                <a:lnTo>
                  <a:pt x="21600" y="21600"/>
                </a:lnTo>
                <a:lnTo>
                  <a:pt x="21600" y="1080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96" name="Freeform 440"/>
          <p:cNvSpPr/>
          <p:nvPr/>
        </p:nvSpPr>
        <p:spPr>
          <a:xfrm>
            <a:off x="5634037" y="2831306"/>
            <a:ext cx="25401" cy="202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lnTo>
                  <a:pt x="10800" y="0"/>
                </a:lnTo>
                <a:lnTo>
                  <a:pt x="0" y="0"/>
                </a:lnTo>
                <a:lnTo>
                  <a:pt x="0" y="10800"/>
                </a:lnTo>
                <a:lnTo>
                  <a:pt x="21600" y="21600"/>
                </a:lnTo>
                <a:lnTo>
                  <a:pt x="21600" y="1080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97" name="Freeform 441"/>
          <p:cNvSpPr/>
          <p:nvPr/>
        </p:nvSpPr>
        <p:spPr>
          <a:xfrm>
            <a:off x="5175250" y="2717007"/>
            <a:ext cx="590550" cy="3679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411"/>
                </a:moveTo>
                <a:lnTo>
                  <a:pt x="0" y="4547"/>
                </a:lnTo>
                <a:lnTo>
                  <a:pt x="960" y="5684"/>
                </a:lnTo>
                <a:lnTo>
                  <a:pt x="2880" y="8526"/>
                </a:lnTo>
                <a:lnTo>
                  <a:pt x="3360" y="9663"/>
                </a:lnTo>
                <a:lnTo>
                  <a:pt x="3840" y="13074"/>
                </a:lnTo>
                <a:lnTo>
                  <a:pt x="6240" y="17053"/>
                </a:lnTo>
                <a:lnTo>
                  <a:pt x="8160" y="21600"/>
                </a:lnTo>
                <a:lnTo>
                  <a:pt x="8640" y="21032"/>
                </a:lnTo>
                <a:lnTo>
                  <a:pt x="8640" y="19326"/>
                </a:lnTo>
                <a:lnTo>
                  <a:pt x="10560" y="19326"/>
                </a:lnTo>
                <a:lnTo>
                  <a:pt x="11520" y="19895"/>
                </a:lnTo>
                <a:lnTo>
                  <a:pt x="12000" y="20463"/>
                </a:lnTo>
                <a:lnTo>
                  <a:pt x="12960" y="21032"/>
                </a:lnTo>
                <a:lnTo>
                  <a:pt x="13440" y="21032"/>
                </a:lnTo>
                <a:lnTo>
                  <a:pt x="13920" y="18758"/>
                </a:lnTo>
                <a:lnTo>
                  <a:pt x="20160" y="16484"/>
                </a:lnTo>
                <a:lnTo>
                  <a:pt x="21120" y="16484"/>
                </a:lnTo>
                <a:lnTo>
                  <a:pt x="21600" y="14211"/>
                </a:lnTo>
                <a:lnTo>
                  <a:pt x="21120" y="13074"/>
                </a:lnTo>
                <a:lnTo>
                  <a:pt x="16800" y="12505"/>
                </a:lnTo>
                <a:lnTo>
                  <a:pt x="15840" y="9663"/>
                </a:lnTo>
                <a:lnTo>
                  <a:pt x="16320" y="6253"/>
                </a:lnTo>
                <a:lnTo>
                  <a:pt x="14880" y="4547"/>
                </a:lnTo>
                <a:lnTo>
                  <a:pt x="13920" y="4547"/>
                </a:lnTo>
                <a:lnTo>
                  <a:pt x="12000" y="3979"/>
                </a:lnTo>
                <a:lnTo>
                  <a:pt x="10080" y="4547"/>
                </a:lnTo>
                <a:lnTo>
                  <a:pt x="8640" y="2842"/>
                </a:lnTo>
                <a:lnTo>
                  <a:pt x="8640" y="2274"/>
                </a:lnTo>
                <a:lnTo>
                  <a:pt x="6720" y="0"/>
                </a:lnTo>
                <a:lnTo>
                  <a:pt x="6240" y="0"/>
                </a:lnTo>
                <a:lnTo>
                  <a:pt x="2880" y="568"/>
                </a:lnTo>
                <a:lnTo>
                  <a:pt x="2880" y="1137"/>
                </a:lnTo>
                <a:lnTo>
                  <a:pt x="4320" y="1705"/>
                </a:lnTo>
                <a:lnTo>
                  <a:pt x="3840" y="3411"/>
                </a:lnTo>
                <a:lnTo>
                  <a:pt x="0" y="3411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98" name="Freeform 442"/>
          <p:cNvSpPr/>
          <p:nvPr/>
        </p:nvSpPr>
        <p:spPr>
          <a:xfrm>
            <a:off x="5175250" y="2717007"/>
            <a:ext cx="590550" cy="3679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411"/>
                </a:moveTo>
                <a:lnTo>
                  <a:pt x="0" y="4547"/>
                </a:lnTo>
                <a:lnTo>
                  <a:pt x="960" y="5684"/>
                </a:lnTo>
                <a:lnTo>
                  <a:pt x="2880" y="8526"/>
                </a:lnTo>
                <a:lnTo>
                  <a:pt x="3360" y="9663"/>
                </a:lnTo>
                <a:lnTo>
                  <a:pt x="3840" y="13074"/>
                </a:lnTo>
                <a:lnTo>
                  <a:pt x="6240" y="17053"/>
                </a:lnTo>
                <a:lnTo>
                  <a:pt x="8160" y="21600"/>
                </a:lnTo>
                <a:lnTo>
                  <a:pt x="8640" y="21032"/>
                </a:lnTo>
                <a:lnTo>
                  <a:pt x="8640" y="19326"/>
                </a:lnTo>
                <a:lnTo>
                  <a:pt x="10560" y="19326"/>
                </a:lnTo>
                <a:lnTo>
                  <a:pt x="11520" y="19895"/>
                </a:lnTo>
                <a:lnTo>
                  <a:pt x="12000" y="20463"/>
                </a:lnTo>
                <a:lnTo>
                  <a:pt x="12960" y="21032"/>
                </a:lnTo>
                <a:lnTo>
                  <a:pt x="13440" y="21032"/>
                </a:lnTo>
                <a:lnTo>
                  <a:pt x="13920" y="18758"/>
                </a:lnTo>
                <a:lnTo>
                  <a:pt x="20160" y="16484"/>
                </a:lnTo>
                <a:lnTo>
                  <a:pt x="21120" y="16484"/>
                </a:lnTo>
                <a:lnTo>
                  <a:pt x="21600" y="14211"/>
                </a:lnTo>
                <a:lnTo>
                  <a:pt x="21120" y="13074"/>
                </a:lnTo>
                <a:lnTo>
                  <a:pt x="16800" y="12505"/>
                </a:lnTo>
                <a:lnTo>
                  <a:pt x="15840" y="9663"/>
                </a:lnTo>
                <a:lnTo>
                  <a:pt x="16320" y="6253"/>
                </a:lnTo>
                <a:lnTo>
                  <a:pt x="14880" y="4547"/>
                </a:lnTo>
                <a:lnTo>
                  <a:pt x="13920" y="4547"/>
                </a:lnTo>
                <a:lnTo>
                  <a:pt x="12000" y="3979"/>
                </a:lnTo>
                <a:lnTo>
                  <a:pt x="10080" y="4547"/>
                </a:lnTo>
                <a:lnTo>
                  <a:pt x="8640" y="2842"/>
                </a:lnTo>
                <a:lnTo>
                  <a:pt x="8640" y="2274"/>
                </a:lnTo>
                <a:lnTo>
                  <a:pt x="6720" y="0"/>
                </a:lnTo>
                <a:lnTo>
                  <a:pt x="6240" y="0"/>
                </a:lnTo>
                <a:lnTo>
                  <a:pt x="2880" y="568"/>
                </a:lnTo>
                <a:lnTo>
                  <a:pt x="2880" y="1137"/>
                </a:lnTo>
                <a:lnTo>
                  <a:pt x="4320" y="1705"/>
                </a:lnTo>
                <a:lnTo>
                  <a:pt x="3840" y="3411"/>
                </a:lnTo>
                <a:lnTo>
                  <a:pt x="0" y="3411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699" name="Freeform 443"/>
          <p:cNvSpPr/>
          <p:nvPr/>
        </p:nvSpPr>
        <p:spPr>
          <a:xfrm>
            <a:off x="5397501" y="3045619"/>
            <a:ext cx="144464" cy="964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8640"/>
                </a:moveTo>
                <a:lnTo>
                  <a:pt x="1964" y="17280"/>
                </a:lnTo>
                <a:lnTo>
                  <a:pt x="7855" y="21600"/>
                </a:lnTo>
                <a:lnTo>
                  <a:pt x="11782" y="17280"/>
                </a:lnTo>
                <a:lnTo>
                  <a:pt x="15709" y="15120"/>
                </a:lnTo>
                <a:lnTo>
                  <a:pt x="15709" y="10800"/>
                </a:lnTo>
                <a:lnTo>
                  <a:pt x="21600" y="6480"/>
                </a:lnTo>
                <a:lnTo>
                  <a:pt x="9818" y="0"/>
                </a:lnTo>
                <a:lnTo>
                  <a:pt x="1964" y="0"/>
                </a:lnTo>
                <a:lnTo>
                  <a:pt x="1964" y="6480"/>
                </a:lnTo>
                <a:lnTo>
                  <a:pt x="0" y="864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700" name="Freeform 444"/>
          <p:cNvSpPr/>
          <p:nvPr/>
        </p:nvSpPr>
        <p:spPr>
          <a:xfrm>
            <a:off x="5397501" y="3045619"/>
            <a:ext cx="144464" cy="964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8640"/>
                </a:moveTo>
                <a:lnTo>
                  <a:pt x="1964" y="17280"/>
                </a:lnTo>
                <a:lnTo>
                  <a:pt x="7855" y="21600"/>
                </a:lnTo>
                <a:lnTo>
                  <a:pt x="11782" y="17280"/>
                </a:lnTo>
                <a:lnTo>
                  <a:pt x="15709" y="15120"/>
                </a:lnTo>
                <a:lnTo>
                  <a:pt x="15709" y="10800"/>
                </a:lnTo>
                <a:lnTo>
                  <a:pt x="21600" y="6480"/>
                </a:lnTo>
                <a:lnTo>
                  <a:pt x="9818" y="0"/>
                </a:lnTo>
                <a:lnTo>
                  <a:pt x="1964" y="0"/>
                </a:lnTo>
                <a:lnTo>
                  <a:pt x="1964" y="6480"/>
                </a:lnTo>
                <a:lnTo>
                  <a:pt x="0" y="864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701" name="Freeform 445"/>
          <p:cNvSpPr/>
          <p:nvPr/>
        </p:nvSpPr>
        <p:spPr>
          <a:xfrm>
            <a:off x="5449889" y="3006331"/>
            <a:ext cx="249238" cy="1357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4547" y="20057"/>
                </a:lnTo>
                <a:lnTo>
                  <a:pt x="11368" y="15429"/>
                </a:lnTo>
                <a:lnTo>
                  <a:pt x="18189" y="13886"/>
                </a:lnTo>
                <a:lnTo>
                  <a:pt x="21600" y="9257"/>
                </a:lnTo>
                <a:lnTo>
                  <a:pt x="20463" y="7714"/>
                </a:lnTo>
                <a:lnTo>
                  <a:pt x="20463" y="0"/>
                </a:lnTo>
                <a:lnTo>
                  <a:pt x="11368" y="3086"/>
                </a:lnTo>
                <a:lnTo>
                  <a:pt x="9095" y="4629"/>
                </a:lnTo>
                <a:lnTo>
                  <a:pt x="7958" y="10800"/>
                </a:lnTo>
                <a:lnTo>
                  <a:pt x="6821" y="12343"/>
                </a:lnTo>
                <a:lnTo>
                  <a:pt x="4547" y="13886"/>
                </a:lnTo>
                <a:lnTo>
                  <a:pt x="4547" y="16971"/>
                </a:lnTo>
                <a:lnTo>
                  <a:pt x="2274" y="18514"/>
                </a:lnTo>
                <a:lnTo>
                  <a:pt x="0" y="2160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702" name="Freeform 446"/>
          <p:cNvSpPr/>
          <p:nvPr/>
        </p:nvSpPr>
        <p:spPr>
          <a:xfrm>
            <a:off x="5449889" y="3006331"/>
            <a:ext cx="249238" cy="1357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4547" y="20057"/>
                </a:lnTo>
                <a:lnTo>
                  <a:pt x="11368" y="15429"/>
                </a:lnTo>
                <a:lnTo>
                  <a:pt x="18189" y="13886"/>
                </a:lnTo>
                <a:lnTo>
                  <a:pt x="21600" y="9257"/>
                </a:lnTo>
                <a:lnTo>
                  <a:pt x="20463" y="7714"/>
                </a:lnTo>
                <a:lnTo>
                  <a:pt x="20463" y="0"/>
                </a:lnTo>
                <a:lnTo>
                  <a:pt x="11368" y="3086"/>
                </a:lnTo>
                <a:lnTo>
                  <a:pt x="9095" y="4629"/>
                </a:lnTo>
                <a:lnTo>
                  <a:pt x="7958" y="10800"/>
                </a:lnTo>
                <a:lnTo>
                  <a:pt x="6821" y="12343"/>
                </a:lnTo>
                <a:lnTo>
                  <a:pt x="4547" y="13886"/>
                </a:lnTo>
                <a:lnTo>
                  <a:pt x="4547" y="16971"/>
                </a:lnTo>
                <a:lnTo>
                  <a:pt x="2274" y="18514"/>
                </a:lnTo>
                <a:lnTo>
                  <a:pt x="0" y="2160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703" name="Freeform 447"/>
          <p:cNvSpPr/>
          <p:nvPr/>
        </p:nvSpPr>
        <p:spPr>
          <a:xfrm>
            <a:off x="5673725" y="2880123"/>
            <a:ext cx="196850" cy="194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040"/>
                </a:moveTo>
                <a:lnTo>
                  <a:pt x="7200" y="12960"/>
                </a:lnTo>
                <a:lnTo>
                  <a:pt x="8640" y="10800"/>
                </a:lnTo>
                <a:lnTo>
                  <a:pt x="8640" y="6480"/>
                </a:lnTo>
                <a:lnTo>
                  <a:pt x="10080" y="3240"/>
                </a:lnTo>
                <a:lnTo>
                  <a:pt x="11520" y="1080"/>
                </a:lnTo>
                <a:lnTo>
                  <a:pt x="11520" y="0"/>
                </a:lnTo>
                <a:lnTo>
                  <a:pt x="12960" y="2160"/>
                </a:lnTo>
                <a:lnTo>
                  <a:pt x="17280" y="4320"/>
                </a:lnTo>
                <a:lnTo>
                  <a:pt x="20160" y="5400"/>
                </a:lnTo>
                <a:lnTo>
                  <a:pt x="20160" y="6480"/>
                </a:lnTo>
                <a:lnTo>
                  <a:pt x="21600" y="7560"/>
                </a:lnTo>
                <a:lnTo>
                  <a:pt x="21600" y="9720"/>
                </a:lnTo>
                <a:lnTo>
                  <a:pt x="18720" y="11880"/>
                </a:lnTo>
                <a:lnTo>
                  <a:pt x="15840" y="15120"/>
                </a:lnTo>
                <a:lnTo>
                  <a:pt x="11520" y="17280"/>
                </a:lnTo>
                <a:lnTo>
                  <a:pt x="5760" y="19440"/>
                </a:lnTo>
                <a:lnTo>
                  <a:pt x="2880" y="21600"/>
                </a:lnTo>
                <a:lnTo>
                  <a:pt x="1440" y="19440"/>
                </a:lnTo>
                <a:lnTo>
                  <a:pt x="1440" y="18360"/>
                </a:lnTo>
                <a:lnTo>
                  <a:pt x="0" y="1404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704" name="Freeform 448"/>
          <p:cNvSpPr/>
          <p:nvPr/>
        </p:nvSpPr>
        <p:spPr>
          <a:xfrm>
            <a:off x="5673725" y="2880123"/>
            <a:ext cx="196850" cy="194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040"/>
                </a:moveTo>
                <a:lnTo>
                  <a:pt x="7200" y="12960"/>
                </a:lnTo>
                <a:lnTo>
                  <a:pt x="8640" y="10800"/>
                </a:lnTo>
                <a:lnTo>
                  <a:pt x="8640" y="6480"/>
                </a:lnTo>
                <a:lnTo>
                  <a:pt x="10080" y="3240"/>
                </a:lnTo>
                <a:lnTo>
                  <a:pt x="11520" y="1080"/>
                </a:lnTo>
                <a:lnTo>
                  <a:pt x="11520" y="0"/>
                </a:lnTo>
                <a:lnTo>
                  <a:pt x="12960" y="2160"/>
                </a:lnTo>
                <a:lnTo>
                  <a:pt x="17280" y="4320"/>
                </a:lnTo>
                <a:lnTo>
                  <a:pt x="20160" y="5400"/>
                </a:lnTo>
                <a:lnTo>
                  <a:pt x="20160" y="6480"/>
                </a:lnTo>
                <a:lnTo>
                  <a:pt x="21600" y="7560"/>
                </a:lnTo>
                <a:lnTo>
                  <a:pt x="21600" y="9720"/>
                </a:lnTo>
                <a:lnTo>
                  <a:pt x="18720" y="11880"/>
                </a:lnTo>
                <a:lnTo>
                  <a:pt x="15840" y="15120"/>
                </a:lnTo>
                <a:lnTo>
                  <a:pt x="11520" y="17280"/>
                </a:lnTo>
                <a:lnTo>
                  <a:pt x="5760" y="19440"/>
                </a:lnTo>
                <a:lnTo>
                  <a:pt x="2880" y="21600"/>
                </a:lnTo>
                <a:lnTo>
                  <a:pt x="1440" y="19440"/>
                </a:lnTo>
                <a:lnTo>
                  <a:pt x="1440" y="18360"/>
                </a:lnTo>
                <a:lnTo>
                  <a:pt x="0" y="1404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705" name="Freeform 449"/>
          <p:cNvSpPr/>
          <p:nvPr/>
        </p:nvSpPr>
        <p:spPr>
          <a:xfrm>
            <a:off x="5607050" y="2831307"/>
            <a:ext cx="171451" cy="1071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2" y="0"/>
                </a:moveTo>
                <a:lnTo>
                  <a:pt x="0" y="7855"/>
                </a:lnTo>
                <a:lnTo>
                  <a:pt x="0" y="9818"/>
                </a:lnTo>
                <a:lnTo>
                  <a:pt x="3323" y="17673"/>
                </a:lnTo>
                <a:lnTo>
                  <a:pt x="3323" y="19636"/>
                </a:lnTo>
                <a:lnTo>
                  <a:pt x="14954" y="21600"/>
                </a:lnTo>
                <a:lnTo>
                  <a:pt x="18277" y="21600"/>
                </a:lnTo>
                <a:lnTo>
                  <a:pt x="21600" y="11782"/>
                </a:lnTo>
                <a:lnTo>
                  <a:pt x="19938" y="7855"/>
                </a:lnTo>
                <a:lnTo>
                  <a:pt x="14954" y="9818"/>
                </a:lnTo>
                <a:lnTo>
                  <a:pt x="14954" y="11782"/>
                </a:lnTo>
                <a:lnTo>
                  <a:pt x="6646" y="11782"/>
                </a:lnTo>
                <a:lnTo>
                  <a:pt x="6646" y="7855"/>
                </a:lnTo>
                <a:lnTo>
                  <a:pt x="3323" y="9818"/>
                </a:lnTo>
                <a:lnTo>
                  <a:pt x="1662" y="1964"/>
                </a:lnTo>
                <a:lnTo>
                  <a:pt x="1662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706" name="Freeform 450"/>
          <p:cNvSpPr/>
          <p:nvPr/>
        </p:nvSpPr>
        <p:spPr>
          <a:xfrm>
            <a:off x="5607050" y="2831307"/>
            <a:ext cx="171451" cy="1071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2" y="0"/>
                </a:moveTo>
                <a:lnTo>
                  <a:pt x="0" y="7855"/>
                </a:lnTo>
                <a:lnTo>
                  <a:pt x="0" y="9818"/>
                </a:lnTo>
                <a:lnTo>
                  <a:pt x="3323" y="17673"/>
                </a:lnTo>
                <a:lnTo>
                  <a:pt x="3323" y="19636"/>
                </a:lnTo>
                <a:lnTo>
                  <a:pt x="14954" y="21600"/>
                </a:lnTo>
                <a:lnTo>
                  <a:pt x="18277" y="21600"/>
                </a:lnTo>
                <a:lnTo>
                  <a:pt x="21600" y="11782"/>
                </a:lnTo>
                <a:lnTo>
                  <a:pt x="19938" y="7855"/>
                </a:lnTo>
                <a:lnTo>
                  <a:pt x="14954" y="9818"/>
                </a:lnTo>
                <a:lnTo>
                  <a:pt x="14954" y="11782"/>
                </a:lnTo>
                <a:lnTo>
                  <a:pt x="6646" y="11782"/>
                </a:lnTo>
                <a:lnTo>
                  <a:pt x="6646" y="7855"/>
                </a:lnTo>
                <a:lnTo>
                  <a:pt x="3323" y="9818"/>
                </a:lnTo>
                <a:lnTo>
                  <a:pt x="1662" y="1964"/>
                </a:lnTo>
                <a:lnTo>
                  <a:pt x="1662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707" name="Freeform 451"/>
          <p:cNvSpPr/>
          <p:nvPr/>
        </p:nvSpPr>
        <p:spPr>
          <a:xfrm>
            <a:off x="5516562" y="2763442"/>
            <a:ext cx="50801" cy="29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6200" y="0"/>
                </a:lnTo>
                <a:lnTo>
                  <a:pt x="5400" y="0"/>
                </a:lnTo>
                <a:lnTo>
                  <a:pt x="0" y="14400"/>
                </a:lnTo>
                <a:lnTo>
                  <a:pt x="1620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708" name="Freeform 452"/>
          <p:cNvSpPr/>
          <p:nvPr/>
        </p:nvSpPr>
        <p:spPr>
          <a:xfrm>
            <a:off x="5516562" y="2763442"/>
            <a:ext cx="50801" cy="29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6200" y="0"/>
                </a:lnTo>
                <a:lnTo>
                  <a:pt x="5400" y="0"/>
                </a:lnTo>
                <a:lnTo>
                  <a:pt x="0" y="14400"/>
                </a:lnTo>
                <a:lnTo>
                  <a:pt x="1620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709" name="Freeform 453"/>
          <p:cNvSpPr/>
          <p:nvPr/>
        </p:nvSpPr>
        <p:spPr>
          <a:xfrm>
            <a:off x="5292726" y="2580084"/>
            <a:ext cx="274639" cy="2131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71" y="18655"/>
                </a:moveTo>
                <a:lnTo>
                  <a:pt x="21600" y="16691"/>
                </a:lnTo>
                <a:lnTo>
                  <a:pt x="19543" y="10800"/>
                </a:lnTo>
                <a:lnTo>
                  <a:pt x="15429" y="9818"/>
                </a:lnTo>
                <a:lnTo>
                  <a:pt x="15429" y="6873"/>
                </a:lnTo>
                <a:lnTo>
                  <a:pt x="16457" y="3927"/>
                </a:lnTo>
                <a:lnTo>
                  <a:pt x="12343" y="1964"/>
                </a:lnTo>
                <a:lnTo>
                  <a:pt x="11314" y="0"/>
                </a:lnTo>
                <a:lnTo>
                  <a:pt x="9257" y="0"/>
                </a:lnTo>
                <a:lnTo>
                  <a:pt x="5143" y="982"/>
                </a:lnTo>
                <a:lnTo>
                  <a:pt x="5143" y="2945"/>
                </a:lnTo>
                <a:lnTo>
                  <a:pt x="4114" y="6873"/>
                </a:lnTo>
                <a:lnTo>
                  <a:pt x="1029" y="8836"/>
                </a:lnTo>
                <a:lnTo>
                  <a:pt x="0" y="10800"/>
                </a:lnTo>
                <a:lnTo>
                  <a:pt x="1029" y="13745"/>
                </a:lnTo>
                <a:lnTo>
                  <a:pt x="5143" y="13745"/>
                </a:lnTo>
                <a:lnTo>
                  <a:pt x="9257" y="17673"/>
                </a:lnTo>
                <a:lnTo>
                  <a:pt x="9257" y="18655"/>
                </a:lnTo>
                <a:lnTo>
                  <a:pt x="12343" y="21600"/>
                </a:lnTo>
                <a:lnTo>
                  <a:pt x="16457" y="20618"/>
                </a:lnTo>
                <a:lnTo>
                  <a:pt x="17486" y="20618"/>
                </a:lnTo>
                <a:lnTo>
                  <a:pt x="18514" y="18655"/>
                </a:lnTo>
                <a:lnTo>
                  <a:pt x="20571" y="18655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710" name="Freeform 454"/>
          <p:cNvSpPr/>
          <p:nvPr/>
        </p:nvSpPr>
        <p:spPr>
          <a:xfrm>
            <a:off x="5292726" y="2580084"/>
            <a:ext cx="274639" cy="2131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71" y="18655"/>
                </a:moveTo>
                <a:lnTo>
                  <a:pt x="21600" y="16691"/>
                </a:lnTo>
                <a:lnTo>
                  <a:pt x="19543" y="10800"/>
                </a:lnTo>
                <a:lnTo>
                  <a:pt x="15429" y="9818"/>
                </a:lnTo>
                <a:lnTo>
                  <a:pt x="15429" y="6873"/>
                </a:lnTo>
                <a:lnTo>
                  <a:pt x="16457" y="3927"/>
                </a:lnTo>
                <a:lnTo>
                  <a:pt x="12343" y="1964"/>
                </a:lnTo>
                <a:lnTo>
                  <a:pt x="11314" y="0"/>
                </a:lnTo>
                <a:lnTo>
                  <a:pt x="9257" y="0"/>
                </a:lnTo>
                <a:lnTo>
                  <a:pt x="5143" y="982"/>
                </a:lnTo>
                <a:lnTo>
                  <a:pt x="5143" y="2945"/>
                </a:lnTo>
                <a:lnTo>
                  <a:pt x="4114" y="6873"/>
                </a:lnTo>
                <a:lnTo>
                  <a:pt x="1029" y="8836"/>
                </a:lnTo>
                <a:lnTo>
                  <a:pt x="0" y="10800"/>
                </a:lnTo>
                <a:lnTo>
                  <a:pt x="1029" y="13745"/>
                </a:lnTo>
                <a:lnTo>
                  <a:pt x="5143" y="13745"/>
                </a:lnTo>
                <a:lnTo>
                  <a:pt x="9257" y="17673"/>
                </a:lnTo>
                <a:lnTo>
                  <a:pt x="9257" y="18655"/>
                </a:lnTo>
                <a:lnTo>
                  <a:pt x="12343" y="21600"/>
                </a:lnTo>
                <a:lnTo>
                  <a:pt x="16457" y="20618"/>
                </a:lnTo>
                <a:lnTo>
                  <a:pt x="17486" y="20618"/>
                </a:lnTo>
                <a:lnTo>
                  <a:pt x="18514" y="18655"/>
                </a:lnTo>
                <a:lnTo>
                  <a:pt x="20571" y="18655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711" name="Freeform 455"/>
          <p:cNvSpPr/>
          <p:nvPr/>
        </p:nvSpPr>
        <p:spPr>
          <a:xfrm>
            <a:off x="5160962" y="2687241"/>
            <a:ext cx="144463" cy="96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0"/>
                </a:moveTo>
                <a:lnTo>
                  <a:pt x="15709" y="0"/>
                </a:lnTo>
                <a:lnTo>
                  <a:pt x="13745" y="2160"/>
                </a:lnTo>
                <a:lnTo>
                  <a:pt x="7855" y="2160"/>
                </a:lnTo>
                <a:lnTo>
                  <a:pt x="3927" y="0"/>
                </a:lnTo>
                <a:lnTo>
                  <a:pt x="1964" y="4320"/>
                </a:lnTo>
                <a:lnTo>
                  <a:pt x="3927" y="10800"/>
                </a:lnTo>
                <a:lnTo>
                  <a:pt x="0" y="15120"/>
                </a:lnTo>
                <a:lnTo>
                  <a:pt x="1964" y="19440"/>
                </a:lnTo>
                <a:lnTo>
                  <a:pt x="5891" y="19440"/>
                </a:lnTo>
                <a:lnTo>
                  <a:pt x="9818" y="21600"/>
                </a:lnTo>
                <a:lnTo>
                  <a:pt x="13745" y="19440"/>
                </a:lnTo>
                <a:lnTo>
                  <a:pt x="17673" y="19440"/>
                </a:lnTo>
                <a:lnTo>
                  <a:pt x="19636" y="12960"/>
                </a:lnTo>
                <a:lnTo>
                  <a:pt x="13745" y="10800"/>
                </a:lnTo>
                <a:lnTo>
                  <a:pt x="13745" y="8640"/>
                </a:lnTo>
                <a:lnTo>
                  <a:pt x="19636" y="6480"/>
                </a:lnTo>
                <a:lnTo>
                  <a:pt x="21600" y="6480"/>
                </a:lnTo>
                <a:lnTo>
                  <a:pt x="19636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712" name="Freeform 456"/>
          <p:cNvSpPr/>
          <p:nvPr/>
        </p:nvSpPr>
        <p:spPr>
          <a:xfrm>
            <a:off x="5160962" y="2687241"/>
            <a:ext cx="144463" cy="96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0"/>
                </a:moveTo>
                <a:lnTo>
                  <a:pt x="15709" y="0"/>
                </a:lnTo>
                <a:lnTo>
                  <a:pt x="13745" y="2160"/>
                </a:lnTo>
                <a:lnTo>
                  <a:pt x="7855" y="2160"/>
                </a:lnTo>
                <a:lnTo>
                  <a:pt x="3927" y="0"/>
                </a:lnTo>
                <a:lnTo>
                  <a:pt x="1964" y="4320"/>
                </a:lnTo>
                <a:lnTo>
                  <a:pt x="3927" y="10800"/>
                </a:lnTo>
                <a:lnTo>
                  <a:pt x="0" y="15120"/>
                </a:lnTo>
                <a:lnTo>
                  <a:pt x="1964" y="19440"/>
                </a:lnTo>
                <a:lnTo>
                  <a:pt x="5891" y="19440"/>
                </a:lnTo>
                <a:lnTo>
                  <a:pt x="9818" y="21600"/>
                </a:lnTo>
                <a:lnTo>
                  <a:pt x="13745" y="19440"/>
                </a:lnTo>
                <a:lnTo>
                  <a:pt x="17673" y="19440"/>
                </a:lnTo>
                <a:lnTo>
                  <a:pt x="19636" y="12960"/>
                </a:lnTo>
                <a:lnTo>
                  <a:pt x="13745" y="10800"/>
                </a:lnTo>
                <a:lnTo>
                  <a:pt x="13745" y="8640"/>
                </a:lnTo>
                <a:lnTo>
                  <a:pt x="19636" y="6480"/>
                </a:lnTo>
                <a:lnTo>
                  <a:pt x="21600" y="6480"/>
                </a:lnTo>
                <a:lnTo>
                  <a:pt x="19636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713" name="Freeform 457"/>
          <p:cNvSpPr/>
          <p:nvPr/>
        </p:nvSpPr>
        <p:spPr>
          <a:xfrm>
            <a:off x="5148264" y="2677716"/>
            <a:ext cx="39688" cy="76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700"/>
                </a:moveTo>
                <a:lnTo>
                  <a:pt x="14400" y="0"/>
                </a:lnTo>
                <a:lnTo>
                  <a:pt x="7200" y="10800"/>
                </a:lnTo>
                <a:lnTo>
                  <a:pt x="7200" y="16200"/>
                </a:lnTo>
                <a:lnTo>
                  <a:pt x="0" y="18900"/>
                </a:lnTo>
                <a:lnTo>
                  <a:pt x="7200" y="21600"/>
                </a:lnTo>
                <a:lnTo>
                  <a:pt x="21600" y="16200"/>
                </a:lnTo>
                <a:lnTo>
                  <a:pt x="14400" y="8100"/>
                </a:lnTo>
                <a:lnTo>
                  <a:pt x="21600" y="5400"/>
                </a:lnTo>
                <a:lnTo>
                  <a:pt x="21600" y="270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714" name="Freeform 458"/>
          <p:cNvSpPr/>
          <p:nvPr/>
        </p:nvSpPr>
        <p:spPr>
          <a:xfrm>
            <a:off x="5148264" y="2677716"/>
            <a:ext cx="39688" cy="76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700"/>
                </a:moveTo>
                <a:lnTo>
                  <a:pt x="14400" y="0"/>
                </a:lnTo>
                <a:lnTo>
                  <a:pt x="7200" y="10800"/>
                </a:lnTo>
                <a:lnTo>
                  <a:pt x="7200" y="16200"/>
                </a:lnTo>
                <a:lnTo>
                  <a:pt x="0" y="18900"/>
                </a:lnTo>
                <a:lnTo>
                  <a:pt x="7200" y="21600"/>
                </a:lnTo>
                <a:lnTo>
                  <a:pt x="21600" y="16200"/>
                </a:lnTo>
                <a:lnTo>
                  <a:pt x="14400" y="8100"/>
                </a:lnTo>
                <a:lnTo>
                  <a:pt x="21600" y="5400"/>
                </a:lnTo>
                <a:lnTo>
                  <a:pt x="21600" y="270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715" name="Freeform 459"/>
          <p:cNvSpPr/>
          <p:nvPr/>
        </p:nvSpPr>
        <p:spPr>
          <a:xfrm>
            <a:off x="5175250" y="2638425"/>
            <a:ext cx="38100" cy="488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7280"/>
                </a:moveTo>
                <a:lnTo>
                  <a:pt x="7200" y="12960"/>
                </a:lnTo>
                <a:lnTo>
                  <a:pt x="14400" y="0"/>
                </a:lnTo>
                <a:lnTo>
                  <a:pt x="21600" y="4320"/>
                </a:lnTo>
                <a:lnTo>
                  <a:pt x="14400" y="12960"/>
                </a:lnTo>
                <a:lnTo>
                  <a:pt x="14400" y="21600"/>
                </a:lnTo>
                <a:lnTo>
                  <a:pt x="0" y="1728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716" name="Freeform 460"/>
          <p:cNvSpPr/>
          <p:nvPr/>
        </p:nvSpPr>
        <p:spPr>
          <a:xfrm>
            <a:off x="5175250" y="2638425"/>
            <a:ext cx="38100" cy="488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7280"/>
                </a:moveTo>
                <a:lnTo>
                  <a:pt x="7200" y="12960"/>
                </a:lnTo>
                <a:lnTo>
                  <a:pt x="14400" y="0"/>
                </a:lnTo>
                <a:lnTo>
                  <a:pt x="21600" y="4320"/>
                </a:lnTo>
                <a:lnTo>
                  <a:pt x="14400" y="12960"/>
                </a:lnTo>
                <a:lnTo>
                  <a:pt x="14400" y="21600"/>
                </a:lnTo>
                <a:lnTo>
                  <a:pt x="0" y="1728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717" name="Freeform 461"/>
          <p:cNvSpPr/>
          <p:nvPr/>
        </p:nvSpPr>
        <p:spPr>
          <a:xfrm>
            <a:off x="5187951" y="2580087"/>
            <a:ext cx="169864" cy="116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9800"/>
                </a:moveTo>
                <a:lnTo>
                  <a:pt x="3323" y="21600"/>
                </a:lnTo>
                <a:lnTo>
                  <a:pt x="9969" y="21600"/>
                </a:lnTo>
                <a:lnTo>
                  <a:pt x="13292" y="19800"/>
                </a:lnTo>
                <a:lnTo>
                  <a:pt x="14954" y="16200"/>
                </a:lnTo>
                <a:lnTo>
                  <a:pt x="19938" y="10800"/>
                </a:lnTo>
                <a:lnTo>
                  <a:pt x="21600" y="5400"/>
                </a:lnTo>
                <a:lnTo>
                  <a:pt x="21600" y="1800"/>
                </a:lnTo>
                <a:lnTo>
                  <a:pt x="13292" y="1800"/>
                </a:lnTo>
                <a:lnTo>
                  <a:pt x="9969" y="0"/>
                </a:lnTo>
                <a:lnTo>
                  <a:pt x="8308" y="1800"/>
                </a:lnTo>
                <a:lnTo>
                  <a:pt x="4985" y="1800"/>
                </a:lnTo>
                <a:lnTo>
                  <a:pt x="1662" y="5400"/>
                </a:lnTo>
                <a:lnTo>
                  <a:pt x="1662" y="10800"/>
                </a:lnTo>
                <a:lnTo>
                  <a:pt x="3323" y="12600"/>
                </a:lnTo>
                <a:lnTo>
                  <a:pt x="0" y="1980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718" name="Freeform 462"/>
          <p:cNvSpPr/>
          <p:nvPr/>
        </p:nvSpPr>
        <p:spPr>
          <a:xfrm>
            <a:off x="5187951" y="2580087"/>
            <a:ext cx="169864" cy="116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9800"/>
                </a:moveTo>
                <a:lnTo>
                  <a:pt x="3323" y="21600"/>
                </a:lnTo>
                <a:lnTo>
                  <a:pt x="9969" y="21600"/>
                </a:lnTo>
                <a:lnTo>
                  <a:pt x="13292" y="19800"/>
                </a:lnTo>
                <a:lnTo>
                  <a:pt x="14954" y="16200"/>
                </a:lnTo>
                <a:lnTo>
                  <a:pt x="19938" y="10800"/>
                </a:lnTo>
                <a:lnTo>
                  <a:pt x="21600" y="5400"/>
                </a:lnTo>
                <a:lnTo>
                  <a:pt x="21600" y="1800"/>
                </a:lnTo>
                <a:lnTo>
                  <a:pt x="13292" y="1800"/>
                </a:lnTo>
                <a:lnTo>
                  <a:pt x="9969" y="0"/>
                </a:lnTo>
                <a:lnTo>
                  <a:pt x="8308" y="1800"/>
                </a:lnTo>
                <a:lnTo>
                  <a:pt x="4985" y="1800"/>
                </a:lnTo>
                <a:lnTo>
                  <a:pt x="1662" y="5400"/>
                </a:lnTo>
                <a:lnTo>
                  <a:pt x="1662" y="10800"/>
                </a:lnTo>
                <a:lnTo>
                  <a:pt x="3323" y="12600"/>
                </a:lnTo>
                <a:lnTo>
                  <a:pt x="0" y="1980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719" name="Freeform 463"/>
          <p:cNvSpPr/>
          <p:nvPr/>
        </p:nvSpPr>
        <p:spPr>
          <a:xfrm>
            <a:off x="4926014" y="2444354"/>
            <a:ext cx="511176" cy="1654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54" y="5082"/>
                </a:moveTo>
                <a:lnTo>
                  <a:pt x="554" y="8894"/>
                </a:lnTo>
                <a:lnTo>
                  <a:pt x="0" y="12706"/>
                </a:lnTo>
                <a:lnTo>
                  <a:pt x="1108" y="13976"/>
                </a:lnTo>
                <a:lnTo>
                  <a:pt x="2769" y="17788"/>
                </a:lnTo>
                <a:lnTo>
                  <a:pt x="4431" y="19059"/>
                </a:lnTo>
                <a:lnTo>
                  <a:pt x="6646" y="17788"/>
                </a:lnTo>
                <a:lnTo>
                  <a:pt x="7754" y="20329"/>
                </a:lnTo>
                <a:lnTo>
                  <a:pt x="8308" y="20329"/>
                </a:lnTo>
                <a:lnTo>
                  <a:pt x="9969" y="19059"/>
                </a:lnTo>
                <a:lnTo>
                  <a:pt x="11631" y="19059"/>
                </a:lnTo>
                <a:lnTo>
                  <a:pt x="11631" y="21600"/>
                </a:lnTo>
                <a:lnTo>
                  <a:pt x="12738" y="19059"/>
                </a:lnTo>
                <a:lnTo>
                  <a:pt x="14400" y="17788"/>
                </a:lnTo>
                <a:lnTo>
                  <a:pt x="14954" y="17788"/>
                </a:lnTo>
                <a:lnTo>
                  <a:pt x="14954" y="19059"/>
                </a:lnTo>
                <a:lnTo>
                  <a:pt x="16062" y="19059"/>
                </a:lnTo>
                <a:lnTo>
                  <a:pt x="17169" y="17788"/>
                </a:lnTo>
                <a:lnTo>
                  <a:pt x="17723" y="19059"/>
                </a:lnTo>
                <a:lnTo>
                  <a:pt x="19938" y="16518"/>
                </a:lnTo>
                <a:lnTo>
                  <a:pt x="21046" y="16518"/>
                </a:lnTo>
                <a:lnTo>
                  <a:pt x="21046" y="13976"/>
                </a:lnTo>
                <a:lnTo>
                  <a:pt x="21600" y="10165"/>
                </a:lnTo>
                <a:lnTo>
                  <a:pt x="19938" y="2541"/>
                </a:lnTo>
                <a:lnTo>
                  <a:pt x="19385" y="1271"/>
                </a:lnTo>
                <a:lnTo>
                  <a:pt x="17723" y="1271"/>
                </a:lnTo>
                <a:lnTo>
                  <a:pt x="16062" y="2541"/>
                </a:lnTo>
                <a:lnTo>
                  <a:pt x="14954" y="3812"/>
                </a:lnTo>
                <a:lnTo>
                  <a:pt x="13846" y="2541"/>
                </a:lnTo>
                <a:lnTo>
                  <a:pt x="9415" y="0"/>
                </a:lnTo>
                <a:lnTo>
                  <a:pt x="7200" y="0"/>
                </a:lnTo>
                <a:lnTo>
                  <a:pt x="4985" y="2541"/>
                </a:lnTo>
                <a:lnTo>
                  <a:pt x="2769" y="2541"/>
                </a:lnTo>
                <a:lnTo>
                  <a:pt x="2769" y="5082"/>
                </a:lnTo>
                <a:lnTo>
                  <a:pt x="554" y="5082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720" name="Freeform 464"/>
          <p:cNvSpPr/>
          <p:nvPr/>
        </p:nvSpPr>
        <p:spPr>
          <a:xfrm>
            <a:off x="4926014" y="2444354"/>
            <a:ext cx="511176" cy="1654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54" y="5082"/>
                </a:moveTo>
                <a:lnTo>
                  <a:pt x="554" y="8894"/>
                </a:lnTo>
                <a:lnTo>
                  <a:pt x="0" y="12706"/>
                </a:lnTo>
                <a:lnTo>
                  <a:pt x="1108" y="13976"/>
                </a:lnTo>
                <a:lnTo>
                  <a:pt x="2769" y="17788"/>
                </a:lnTo>
                <a:lnTo>
                  <a:pt x="4431" y="19059"/>
                </a:lnTo>
                <a:lnTo>
                  <a:pt x="6646" y="17788"/>
                </a:lnTo>
                <a:lnTo>
                  <a:pt x="7754" y="20329"/>
                </a:lnTo>
                <a:lnTo>
                  <a:pt x="8308" y="20329"/>
                </a:lnTo>
                <a:lnTo>
                  <a:pt x="9969" y="19059"/>
                </a:lnTo>
                <a:lnTo>
                  <a:pt x="11631" y="19059"/>
                </a:lnTo>
                <a:lnTo>
                  <a:pt x="11631" y="21600"/>
                </a:lnTo>
                <a:lnTo>
                  <a:pt x="12738" y="19059"/>
                </a:lnTo>
                <a:lnTo>
                  <a:pt x="14400" y="17788"/>
                </a:lnTo>
                <a:lnTo>
                  <a:pt x="14954" y="17788"/>
                </a:lnTo>
                <a:lnTo>
                  <a:pt x="14954" y="19059"/>
                </a:lnTo>
                <a:lnTo>
                  <a:pt x="16062" y="19059"/>
                </a:lnTo>
                <a:lnTo>
                  <a:pt x="17169" y="17788"/>
                </a:lnTo>
                <a:lnTo>
                  <a:pt x="17723" y="19059"/>
                </a:lnTo>
                <a:lnTo>
                  <a:pt x="19938" y="16518"/>
                </a:lnTo>
                <a:lnTo>
                  <a:pt x="21046" y="16518"/>
                </a:lnTo>
                <a:lnTo>
                  <a:pt x="21046" y="13976"/>
                </a:lnTo>
                <a:lnTo>
                  <a:pt x="21600" y="10165"/>
                </a:lnTo>
                <a:lnTo>
                  <a:pt x="19938" y="2541"/>
                </a:lnTo>
                <a:lnTo>
                  <a:pt x="19385" y="1271"/>
                </a:lnTo>
                <a:lnTo>
                  <a:pt x="17723" y="1271"/>
                </a:lnTo>
                <a:lnTo>
                  <a:pt x="16062" y="2541"/>
                </a:lnTo>
                <a:lnTo>
                  <a:pt x="14954" y="3812"/>
                </a:lnTo>
                <a:lnTo>
                  <a:pt x="13846" y="2541"/>
                </a:lnTo>
                <a:lnTo>
                  <a:pt x="9415" y="0"/>
                </a:lnTo>
                <a:lnTo>
                  <a:pt x="7200" y="0"/>
                </a:lnTo>
                <a:lnTo>
                  <a:pt x="4985" y="2541"/>
                </a:lnTo>
                <a:lnTo>
                  <a:pt x="2769" y="2541"/>
                </a:lnTo>
                <a:lnTo>
                  <a:pt x="2769" y="5082"/>
                </a:lnTo>
                <a:lnTo>
                  <a:pt x="554" y="5082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721" name="Freeform 465"/>
          <p:cNvSpPr/>
          <p:nvPr/>
        </p:nvSpPr>
        <p:spPr>
          <a:xfrm>
            <a:off x="5095875" y="2619375"/>
            <a:ext cx="39688" cy="28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4400" y="0"/>
                </a:lnTo>
                <a:lnTo>
                  <a:pt x="0" y="7200"/>
                </a:lnTo>
                <a:lnTo>
                  <a:pt x="0" y="21600"/>
                </a:lnTo>
                <a:lnTo>
                  <a:pt x="7200" y="21600"/>
                </a:lnTo>
                <a:lnTo>
                  <a:pt x="14400" y="14400"/>
                </a:lnTo>
                <a:lnTo>
                  <a:pt x="21600" y="14400"/>
                </a:lnTo>
                <a:lnTo>
                  <a:pt x="21600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722" name="Freeform 466"/>
          <p:cNvSpPr/>
          <p:nvPr/>
        </p:nvSpPr>
        <p:spPr>
          <a:xfrm>
            <a:off x="5095875" y="2619375"/>
            <a:ext cx="39688" cy="28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4400" y="0"/>
                </a:lnTo>
                <a:lnTo>
                  <a:pt x="0" y="7200"/>
                </a:lnTo>
                <a:lnTo>
                  <a:pt x="0" y="21600"/>
                </a:lnTo>
                <a:lnTo>
                  <a:pt x="7200" y="21600"/>
                </a:lnTo>
                <a:lnTo>
                  <a:pt x="14400" y="14400"/>
                </a:lnTo>
                <a:lnTo>
                  <a:pt x="21600" y="14400"/>
                </a:lnTo>
                <a:lnTo>
                  <a:pt x="21600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723" name="Freeform 467"/>
          <p:cNvSpPr/>
          <p:nvPr/>
        </p:nvSpPr>
        <p:spPr>
          <a:xfrm>
            <a:off x="4806951" y="2153841"/>
            <a:ext cx="460376" cy="2035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66" y="14400"/>
                </a:moveTo>
                <a:lnTo>
                  <a:pt x="19131" y="15429"/>
                </a:lnTo>
                <a:lnTo>
                  <a:pt x="18514" y="17486"/>
                </a:lnTo>
                <a:lnTo>
                  <a:pt x="14811" y="17486"/>
                </a:lnTo>
                <a:lnTo>
                  <a:pt x="14811" y="19543"/>
                </a:lnTo>
                <a:lnTo>
                  <a:pt x="16046" y="20571"/>
                </a:lnTo>
                <a:lnTo>
                  <a:pt x="14811" y="21600"/>
                </a:lnTo>
                <a:lnTo>
                  <a:pt x="13577" y="18514"/>
                </a:lnTo>
                <a:lnTo>
                  <a:pt x="12960" y="17486"/>
                </a:lnTo>
                <a:lnTo>
                  <a:pt x="11109" y="17486"/>
                </a:lnTo>
                <a:lnTo>
                  <a:pt x="10491" y="20571"/>
                </a:lnTo>
                <a:lnTo>
                  <a:pt x="9257" y="21600"/>
                </a:lnTo>
                <a:lnTo>
                  <a:pt x="8640" y="21600"/>
                </a:lnTo>
                <a:lnTo>
                  <a:pt x="8640" y="17486"/>
                </a:lnTo>
                <a:lnTo>
                  <a:pt x="9874" y="15429"/>
                </a:lnTo>
                <a:lnTo>
                  <a:pt x="10491" y="15429"/>
                </a:lnTo>
                <a:lnTo>
                  <a:pt x="9874" y="13371"/>
                </a:lnTo>
                <a:lnTo>
                  <a:pt x="8640" y="11314"/>
                </a:lnTo>
                <a:lnTo>
                  <a:pt x="6171" y="11314"/>
                </a:lnTo>
                <a:lnTo>
                  <a:pt x="5554" y="13371"/>
                </a:lnTo>
                <a:lnTo>
                  <a:pt x="1234" y="13371"/>
                </a:lnTo>
                <a:lnTo>
                  <a:pt x="617" y="12343"/>
                </a:lnTo>
                <a:lnTo>
                  <a:pt x="0" y="10286"/>
                </a:lnTo>
                <a:lnTo>
                  <a:pt x="1851" y="5143"/>
                </a:lnTo>
                <a:lnTo>
                  <a:pt x="1851" y="3086"/>
                </a:lnTo>
                <a:lnTo>
                  <a:pt x="2469" y="2057"/>
                </a:lnTo>
                <a:lnTo>
                  <a:pt x="4320" y="2057"/>
                </a:lnTo>
                <a:lnTo>
                  <a:pt x="5554" y="4114"/>
                </a:lnTo>
                <a:lnTo>
                  <a:pt x="8640" y="2057"/>
                </a:lnTo>
                <a:lnTo>
                  <a:pt x="8640" y="3086"/>
                </a:lnTo>
                <a:lnTo>
                  <a:pt x="9257" y="2057"/>
                </a:lnTo>
                <a:lnTo>
                  <a:pt x="10491" y="1029"/>
                </a:lnTo>
                <a:lnTo>
                  <a:pt x="11726" y="1029"/>
                </a:lnTo>
                <a:lnTo>
                  <a:pt x="13577" y="0"/>
                </a:lnTo>
                <a:lnTo>
                  <a:pt x="16046" y="0"/>
                </a:lnTo>
                <a:lnTo>
                  <a:pt x="17280" y="3086"/>
                </a:lnTo>
                <a:lnTo>
                  <a:pt x="18514" y="5143"/>
                </a:lnTo>
                <a:lnTo>
                  <a:pt x="19749" y="5143"/>
                </a:lnTo>
                <a:lnTo>
                  <a:pt x="20983" y="9257"/>
                </a:lnTo>
                <a:lnTo>
                  <a:pt x="20983" y="10286"/>
                </a:lnTo>
                <a:lnTo>
                  <a:pt x="21600" y="12343"/>
                </a:lnTo>
                <a:lnTo>
                  <a:pt x="19749" y="13371"/>
                </a:lnTo>
                <a:lnTo>
                  <a:pt x="20366" y="1440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724" name="Freeform 468"/>
          <p:cNvSpPr/>
          <p:nvPr/>
        </p:nvSpPr>
        <p:spPr>
          <a:xfrm>
            <a:off x="4806951" y="2153841"/>
            <a:ext cx="460376" cy="2035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66" y="14400"/>
                </a:moveTo>
                <a:lnTo>
                  <a:pt x="19131" y="15429"/>
                </a:lnTo>
                <a:lnTo>
                  <a:pt x="18514" y="17486"/>
                </a:lnTo>
                <a:lnTo>
                  <a:pt x="14811" y="17486"/>
                </a:lnTo>
                <a:lnTo>
                  <a:pt x="14811" y="19543"/>
                </a:lnTo>
                <a:lnTo>
                  <a:pt x="16046" y="20571"/>
                </a:lnTo>
                <a:lnTo>
                  <a:pt x="14811" y="21600"/>
                </a:lnTo>
                <a:lnTo>
                  <a:pt x="13577" y="18514"/>
                </a:lnTo>
                <a:lnTo>
                  <a:pt x="12960" y="17486"/>
                </a:lnTo>
                <a:lnTo>
                  <a:pt x="11109" y="17486"/>
                </a:lnTo>
                <a:lnTo>
                  <a:pt x="10491" y="20571"/>
                </a:lnTo>
                <a:lnTo>
                  <a:pt x="9257" y="21600"/>
                </a:lnTo>
                <a:lnTo>
                  <a:pt x="8640" y="21600"/>
                </a:lnTo>
                <a:lnTo>
                  <a:pt x="8640" y="17486"/>
                </a:lnTo>
                <a:lnTo>
                  <a:pt x="9874" y="15429"/>
                </a:lnTo>
                <a:lnTo>
                  <a:pt x="10491" y="15429"/>
                </a:lnTo>
                <a:lnTo>
                  <a:pt x="9874" y="13371"/>
                </a:lnTo>
                <a:lnTo>
                  <a:pt x="8640" y="11314"/>
                </a:lnTo>
                <a:lnTo>
                  <a:pt x="6171" y="11314"/>
                </a:lnTo>
                <a:lnTo>
                  <a:pt x="5554" y="13371"/>
                </a:lnTo>
                <a:lnTo>
                  <a:pt x="1234" y="13371"/>
                </a:lnTo>
                <a:lnTo>
                  <a:pt x="617" y="12343"/>
                </a:lnTo>
                <a:lnTo>
                  <a:pt x="0" y="10286"/>
                </a:lnTo>
                <a:lnTo>
                  <a:pt x="1851" y="5143"/>
                </a:lnTo>
                <a:lnTo>
                  <a:pt x="1851" y="3086"/>
                </a:lnTo>
                <a:lnTo>
                  <a:pt x="2469" y="2057"/>
                </a:lnTo>
                <a:lnTo>
                  <a:pt x="4320" y="2057"/>
                </a:lnTo>
                <a:lnTo>
                  <a:pt x="5554" y="4114"/>
                </a:lnTo>
                <a:lnTo>
                  <a:pt x="8640" y="2057"/>
                </a:lnTo>
                <a:lnTo>
                  <a:pt x="8640" y="3086"/>
                </a:lnTo>
                <a:lnTo>
                  <a:pt x="9257" y="2057"/>
                </a:lnTo>
                <a:lnTo>
                  <a:pt x="10491" y="1029"/>
                </a:lnTo>
                <a:lnTo>
                  <a:pt x="11726" y="1029"/>
                </a:lnTo>
                <a:lnTo>
                  <a:pt x="13577" y="0"/>
                </a:lnTo>
                <a:lnTo>
                  <a:pt x="16046" y="0"/>
                </a:lnTo>
                <a:lnTo>
                  <a:pt x="17280" y="3086"/>
                </a:lnTo>
                <a:lnTo>
                  <a:pt x="18514" y="5143"/>
                </a:lnTo>
                <a:lnTo>
                  <a:pt x="19749" y="5143"/>
                </a:lnTo>
                <a:lnTo>
                  <a:pt x="20983" y="9257"/>
                </a:lnTo>
                <a:lnTo>
                  <a:pt x="20983" y="10286"/>
                </a:lnTo>
                <a:lnTo>
                  <a:pt x="21600" y="12343"/>
                </a:lnTo>
                <a:lnTo>
                  <a:pt x="19749" y="13371"/>
                </a:lnTo>
                <a:lnTo>
                  <a:pt x="20366" y="1440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725" name="Freeform 469"/>
          <p:cNvSpPr/>
          <p:nvPr/>
        </p:nvSpPr>
        <p:spPr>
          <a:xfrm>
            <a:off x="4951412" y="2260997"/>
            <a:ext cx="79376" cy="57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7200" y="18000"/>
                </a:lnTo>
                <a:lnTo>
                  <a:pt x="10800" y="21600"/>
                </a:lnTo>
                <a:lnTo>
                  <a:pt x="18000" y="14400"/>
                </a:lnTo>
                <a:lnTo>
                  <a:pt x="21600" y="14400"/>
                </a:lnTo>
                <a:lnTo>
                  <a:pt x="14400" y="360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726" name="Freeform 470"/>
          <p:cNvSpPr/>
          <p:nvPr/>
        </p:nvSpPr>
        <p:spPr>
          <a:xfrm>
            <a:off x="4951412" y="2260997"/>
            <a:ext cx="79376" cy="57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7200" y="18000"/>
                </a:lnTo>
                <a:lnTo>
                  <a:pt x="10800" y="21600"/>
                </a:lnTo>
                <a:lnTo>
                  <a:pt x="18000" y="14400"/>
                </a:lnTo>
                <a:lnTo>
                  <a:pt x="21600" y="14400"/>
                </a:lnTo>
                <a:lnTo>
                  <a:pt x="14400" y="360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727" name="Freeform 471"/>
          <p:cNvSpPr/>
          <p:nvPr/>
        </p:nvSpPr>
        <p:spPr>
          <a:xfrm>
            <a:off x="4833939" y="2038351"/>
            <a:ext cx="274638" cy="1547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29" y="20250"/>
                </a:moveTo>
                <a:lnTo>
                  <a:pt x="0" y="17550"/>
                </a:lnTo>
                <a:lnTo>
                  <a:pt x="1029" y="14850"/>
                </a:lnTo>
                <a:lnTo>
                  <a:pt x="1029" y="12150"/>
                </a:lnTo>
                <a:lnTo>
                  <a:pt x="3086" y="10800"/>
                </a:lnTo>
                <a:lnTo>
                  <a:pt x="5143" y="8100"/>
                </a:lnTo>
                <a:lnTo>
                  <a:pt x="6171" y="4050"/>
                </a:lnTo>
                <a:lnTo>
                  <a:pt x="10286" y="0"/>
                </a:lnTo>
                <a:lnTo>
                  <a:pt x="14400" y="2700"/>
                </a:lnTo>
                <a:lnTo>
                  <a:pt x="17486" y="2700"/>
                </a:lnTo>
                <a:lnTo>
                  <a:pt x="18514" y="5400"/>
                </a:lnTo>
                <a:lnTo>
                  <a:pt x="20571" y="6750"/>
                </a:lnTo>
                <a:lnTo>
                  <a:pt x="21600" y="9450"/>
                </a:lnTo>
                <a:lnTo>
                  <a:pt x="19543" y="14850"/>
                </a:lnTo>
                <a:lnTo>
                  <a:pt x="20571" y="17550"/>
                </a:lnTo>
                <a:lnTo>
                  <a:pt x="17486" y="18900"/>
                </a:lnTo>
                <a:lnTo>
                  <a:pt x="15429" y="17550"/>
                </a:lnTo>
                <a:lnTo>
                  <a:pt x="12343" y="20250"/>
                </a:lnTo>
                <a:lnTo>
                  <a:pt x="12343" y="18900"/>
                </a:lnTo>
                <a:lnTo>
                  <a:pt x="10286" y="20250"/>
                </a:lnTo>
                <a:lnTo>
                  <a:pt x="7200" y="21600"/>
                </a:lnTo>
                <a:lnTo>
                  <a:pt x="5143" y="18900"/>
                </a:lnTo>
                <a:lnTo>
                  <a:pt x="2057" y="18900"/>
                </a:lnTo>
                <a:lnTo>
                  <a:pt x="1029" y="2025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728" name="Freeform 472"/>
          <p:cNvSpPr/>
          <p:nvPr/>
        </p:nvSpPr>
        <p:spPr>
          <a:xfrm>
            <a:off x="4833939" y="2038351"/>
            <a:ext cx="274638" cy="1547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29" y="20250"/>
                </a:moveTo>
                <a:lnTo>
                  <a:pt x="0" y="17550"/>
                </a:lnTo>
                <a:lnTo>
                  <a:pt x="1029" y="14850"/>
                </a:lnTo>
                <a:lnTo>
                  <a:pt x="1029" y="12150"/>
                </a:lnTo>
                <a:lnTo>
                  <a:pt x="3086" y="10800"/>
                </a:lnTo>
                <a:lnTo>
                  <a:pt x="5143" y="8100"/>
                </a:lnTo>
                <a:lnTo>
                  <a:pt x="6171" y="4050"/>
                </a:lnTo>
                <a:lnTo>
                  <a:pt x="10286" y="0"/>
                </a:lnTo>
                <a:lnTo>
                  <a:pt x="14400" y="2700"/>
                </a:lnTo>
                <a:lnTo>
                  <a:pt x="17486" y="2700"/>
                </a:lnTo>
                <a:lnTo>
                  <a:pt x="18514" y="5400"/>
                </a:lnTo>
                <a:lnTo>
                  <a:pt x="20571" y="6750"/>
                </a:lnTo>
                <a:lnTo>
                  <a:pt x="21600" y="9450"/>
                </a:lnTo>
                <a:lnTo>
                  <a:pt x="19543" y="14850"/>
                </a:lnTo>
                <a:lnTo>
                  <a:pt x="20571" y="17550"/>
                </a:lnTo>
                <a:lnTo>
                  <a:pt x="17486" y="18900"/>
                </a:lnTo>
                <a:lnTo>
                  <a:pt x="15429" y="17550"/>
                </a:lnTo>
                <a:lnTo>
                  <a:pt x="12343" y="20250"/>
                </a:lnTo>
                <a:lnTo>
                  <a:pt x="12343" y="18900"/>
                </a:lnTo>
                <a:lnTo>
                  <a:pt x="10286" y="20250"/>
                </a:lnTo>
                <a:lnTo>
                  <a:pt x="7200" y="21600"/>
                </a:lnTo>
                <a:lnTo>
                  <a:pt x="5143" y="18900"/>
                </a:lnTo>
                <a:lnTo>
                  <a:pt x="2057" y="18900"/>
                </a:lnTo>
                <a:lnTo>
                  <a:pt x="1029" y="2025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729" name="Freeform 473"/>
          <p:cNvSpPr/>
          <p:nvPr/>
        </p:nvSpPr>
        <p:spPr>
          <a:xfrm>
            <a:off x="4768851" y="2260999"/>
            <a:ext cx="220664" cy="134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082" y="1543"/>
                </a:moveTo>
                <a:lnTo>
                  <a:pt x="2541" y="7714"/>
                </a:lnTo>
                <a:lnTo>
                  <a:pt x="0" y="10800"/>
                </a:lnTo>
                <a:lnTo>
                  <a:pt x="0" y="13886"/>
                </a:lnTo>
                <a:lnTo>
                  <a:pt x="1271" y="15429"/>
                </a:lnTo>
                <a:lnTo>
                  <a:pt x="5082" y="16971"/>
                </a:lnTo>
                <a:lnTo>
                  <a:pt x="6353" y="18514"/>
                </a:lnTo>
                <a:lnTo>
                  <a:pt x="10165" y="21600"/>
                </a:lnTo>
                <a:lnTo>
                  <a:pt x="13976" y="16971"/>
                </a:lnTo>
                <a:lnTo>
                  <a:pt x="16518" y="20057"/>
                </a:lnTo>
                <a:lnTo>
                  <a:pt x="20329" y="18514"/>
                </a:lnTo>
                <a:lnTo>
                  <a:pt x="20329" y="15429"/>
                </a:lnTo>
                <a:lnTo>
                  <a:pt x="21600" y="12343"/>
                </a:lnTo>
                <a:lnTo>
                  <a:pt x="21600" y="7714"/>
                </a:lnTo>
                <a:lnTo>
                  <a:pt x="19059" y="3086"/>
                </a:lnTo>
                <a:lnTo>
                  <a:pt x="16518" y="0"/>
                </a:lnTo>
                <a:lnTo>
                  <a:pt x="15247" y="3086"/>
                </a:lnTo>
                <a:lnTo>
                  <a:pt x="7624" y="3086"/>
                </a:lnTo>
                <a:lnTo>
                  <a:pt x="5082" y="1543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730" name="Freeform 474"/>
          <p:cNvSpPr/>
          <p:nvPr/>
        </p:nvSpPr>
        <p:spPr>
          <a:xfrm>
            <a:off x="4768851" y="2260999"/>
            <a:ext cx="220664" cy="134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082" y="1543"/>
                </a:moveTo>
                <a:lnTo>
                  <a:pt x="2541" y="7714"/>
                </a:lnTo>
                <a:lnTo>
                  <a:pt x="0" y="10800"/>
                </a:lnTo>
                <a:lnTo>
                  <a:pt x="0" y="13886"/>
                </a:lnTo>
                <a:lnTo>
                  <a:pt x="1271" y="15429"/>
                </a:lnTo>
                <a:lnTo>
                  <a:pt x="5082" y="16971"/>
                </a:lnTo>
                <a:lnTo>
                  <a:pt x="6353" y="18514"/>
                </a:lnTo>
                <a:lnTo>
                  <a:pt x="10165" y="21600"/>
                </a:lnTo>
                <a:lnTo>
                  <a:pt x="13976" y="16971"/>
                </a:lnTo>
                <a:lnTo>
                  <a:pt x="16518" y="20057"/>
                </a:lnTo>
                <a:lnTo>
                  <a:pt x="20329" y="18514"/>
                </a:lnTo>
                <a:lnTo>
                  <a:pt x="20329" y="15429"/>
                </a:lnTo>
                <a:lnTo>
                  <a:pt x="21600" y="12343"/>
                </a:lnTo>
                <a:lnTo>
                  <a:pt x="21600" y="7714"/>
                </a:lnTo>
                <a:lnTo>
                  <a:pt x="19059" y="3086"/>
                </a:lnTo>
                <a:lnTo>
                  <a:pt x="16518" y="0"/>
                </a:lnTo>
                <a:lnTo>
                  <a:pt x="15247" y="3086"/>
                </a:lnTo>
                <a:lnTo>
                  <a:pt x="7624" y="3086"/>
                </a:lnTo>
                <a:lnTo>
                  <a:pt x="5082" y="1543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731" name="Freeform 475"/>
          <p:cNvSpPr/>
          <p:nvPr/>
        </p:nvSpPr>
        <p:spPr>
          <a:xfrm>
            <a:off x="4557714" y="2193131"/>
            <a:ext cx="261938" cy="857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20" y="14400"/>
                </a:moveTo>
                <a:lnTo>
                  <a:pt x="18360" y="12000"/>
                </a:lnTo>
                <a:lnTo>
                  <a:pt x="12960" y="12000"/>
                </a:lnTo>
                <a:lnTo>
                  <a:pt x="10800" y="4800"/>
                </a:lnTo>
                <a:lnTo>
                  <a:pt x="4320" y="0"/>
                </a:lnTo>
                <a:lnTo>
                  <a:pt x="0" y="7200"/>
                </a:lnTo>
                <a:lnTo>
                  <a:pt x="1080" y="12000"/>
                </a:lnTo>
                <a:lnTo>
                  <a:pt x="1080" y="16800"/>
                </a:lnTo>
                <a:lnTo>
                  <a:pt x="4320" y="16800"/>
                </a:lnTo>
                <a:lnTo>
                  <a:pt x="6480" y="14400"/>
                </a:lnTo>
                <a:lnTo>
                  <a:pt x="6480" y="16800"/>
                </a:lnTo>
                <a:lnTo>
                  <a:pt x="8640" y="16800"/>
                </a:lnTo>
                <a:lnTo>
                  <a:pt x="9720" y="21600"/>
                </a:lnTo>
                <a:lnTo>
                  <a:pt x="14040" y="21600"/>
                </a:lnTo>
                <a:lnTo>
                  <a:pt x="16200" y="19200"/>
                </a:lnTo>
                <a:lnTo>
                  <a:pt x="21600" y="19200"/>
                </a:lnTo>
                <a:lnTo>
                  <a:pt x="20520" y="1440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732" name="Freeform 476"/>
          <p:cNvSpPr/>
          <p:nvPr/>
        </p:nvSpPr>
        <p:spPr>
          <a:xfrm>
            <a:off x="4557714" y="2193131"/>
            <a:ext cx="261938" cy="857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20" y="14400"/>
                </a:moveTo>
                <a:lnTo>
                  <a:pt x="18360" y="12000"/>
                </a:lnTo>
                <a:lnTo>
                  <a:pt x="12960" y="12000"/>
                </a:lnTo>
                <a:lnTo>
                  <a:pt x="10800" y="4800"/>
                </a:lnTo>
                <a:lnTo>
                  <a:pt x="4320" y="0"/>
                </a:lnTo>
                <a:lnTo>
                  <a:pt x="0" y="7200"/>
                </a:lnTo>
                <a:lnTo>
                  <a:pt x="1080" y="12000"/>
                </a:lnTo>
                <a:lnTo>
                  <a:pt x="1080" y="16800"/>
                </a:lnTo>
                <a:lnTo>
                  <a:pt x="4320" y="16800"/>
                </a:lnTo>
                <a:lnTo>
                  <a:pt x="6480" y="14400"/>
                </a:lnTo>
                <a:lnTo>
                  <a:pt x="6480" y="16800"/>
                </a:lnTo>
                <a:lnTo>
                  <a:pt x="8640" y="16800"/>
                </a:lnTo>
                <a:lnTo>
                  <a:pt x="9720" y="21600"/>
                </a:lnTo>
                <a:lnTo>
                  <a:pt x="14040" y="21600"/>
                </a:lnTo>
                <a:lnTo>
                  <a:pt x="16200" y="19200"/>
                </a:lnTo>
                <a:lnTo>
                  <a:pt x="21600" y="19200"/>
                </a:lnTo>
                <a:lnTo>
                  <a:pt x="20520" y="1440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733" name="Freeform 477"/>
          <p:cNvSpPr/>
          <p:nvPr/>
        </p:nvSpPr>
        <p:spPr>
          <a:xfrm>
            <a:off x="4584700" y="2085976"/>
            <a:ext cx="261939" cy="1654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" y="13976"/>
                </a:moveTo>
                <a:lnTo>
                  <a:pt x="2160" y="10165"/>
                </a:lnTo>
                <a:lnTo>
                  <a:pt x="0" y="8894"/>
                </a:lnTo>
                <a:lnTo>
                  <a:pt x="1080" y="5082"/>
                </a:lnTo>
                <a:lnTo>
                  <a:pt x="1080" y="3812"/>
                </a:lnTo>
                <a:lnTo>
                  <a:pt x="6480" y="0"/>
                </a:lnTo>
                <a:lnTo>
                  <a:pt x="11880" y="0"/>
                </a:lnTo>
                <a:lnTo>
                  <a:pt x="18360" y="3812"/>
                </a:lnTo>
                <a:lnTo>
                  <a:pt x="21600" y="3812"/>
                </a:lnTo>
                <a:lnTo>
                  <a:pt x="21600" y="7624"/>
                </a:lnTo>
                <a:lnTo>
                  <a:pt x="20520" y="10165"/>
                </a:lnTo>
                <a:lnTo>
                  <a:pt x="21600" y="11435"/>
                </a:lnTo>
                <a:lnTo>
                  <a:pt x="21600" y="16518"/>
                </a:lnTo>
                <a:lnTo>
                  <a:pt x="19440" y="20329"/>
                </a:lnTo>
                <a:lnTo>
                  <a:pt x="18360" y="21600"/>
                </a:lnTo>
                <a:lnTo>
                  <a:pt x="15120" y="20329"/>
                </a:lnTo>
                <a:lnTo>
                  <a:pt x="10800" y="20329"/>
                </a:lnTo>
                <a:lnTo>
                  <a:pt x="8640" y="16518"/>
                </a:lnTo>
                <a:lnTo>
                  <a:pt x="2160" y="13976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734" name="Freeform 478"/>
          <p:cNvSpPr/>
          <p:nvPr/>
        </p:nvSpPr>
        <p:spPr>
          <a:xfrm>
            <a:off x="4584700" y="2085976"/>
            <a:ext cx="261939" cy="1654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" y="13976"/>
                </a:moveTo>
                <a:lnTo>
                  <a:pt x="2160" y="10165"/>
                </a:lnTo>
                <a:lnTo>
                  <a:pt x="0" y="8894"/>
                </a:lnTo>
                <a:lnTo>
                  <a:pt x="1080" y="5082"/>
                </a:lnTo>
                <a:lnTo>
                  <a:pt x="1080" y="3812"/>
                </a:lnTo>
                <a:lnTo>
                  <a:pt x="6480" y="0"/>
                </a:lnTo>
                <a:lnTo>
                  <a:pt x="11880" y="0"/>
                </a:lnTo>
                <a:lnTo>
                  <a:pt x="18360" y="3812"/>
                </a:lnTo>
                <a:lnTo>
                  <a:pt x="21600" y="3812"/>
                </a:lnTo>
                <a:lnTo>
                  <a:pt x="21600" y="7624"/>
                </a:lnTo>
                <a:lnTo>
                  <a:pt x="20520" y="10165"/>
                </a:lnTo>
                <a:lnTo>
                  <a:pt x="21600" y="11435"/>
                </a:lnTo>
                <a:lnTo>
                  <a:pt x="21600" y="16518"/>
                </a:lnTo>
                <a:lnTo>
                  <a:pt x="19440" y="20329"/>
                </a:lnTo>
                <a:lnTo>
                  <a:pt x="18360" y="21600"/>
                </a:lnTo>
                <a:lnTo>
                  <a:pt x="15120" y="20329"/>
                </a:lnTo>
                <a:lnTo>
                  <a:pt x="10800" y="20329"/>
                </a:lnTo>
                <a:lnTo>
                  <a:pt x="8640" y="16518"/>
                </a:lnTo>
                <a:lnTo>
                  <a:pt x="2160" y="13976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735" name="Freeform 479"/>
          <p:cNvSpPr/>
          <p:nvPr/>
        </p:nvSpPr>
        <p:spPr>
          <a:xfrm>
            <a:off x="4727575" y="2027637"/>
            <a:ext cx="184150" cy="881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400"/>
                </a:moveTo>
                <a:lnTo>
                  <a:pt x="3086" y="12000"/>
                </a:lnTo>
                <a:lnTo>
                  <a:pt x="3086" y="4800"/>
                </a:lnTo>
                <a:lnTo>
                  <a:pt x="6171" y="2400"/>
                </a:lnTo>
                <a:lnTo>
                  <a:pt x="6171" y="0"/>
                </a:lnTo>
                <a:lnTo>
                  <a:pt x="7714" y="2400"/>
                </a:lnTo>
                <a:lnTo>
                  <a:pt x="9257" y="7200"/>
                </a:lnTo>
                <a:lnTo>
                  <a:pt x="18514" y="7200"/>
                </a:lnTo>
                <a:lnTo>
                  <a:pt x="21600" y="9600"/>
                </a:lnTo>
                <a:lnTo>
                  <a:pt x="20057" y="16800"/>
                </a:lnTo>
                <a:lnTo>
                  <a:pt x="16971" y="21600"/>
                </a:lnTo>
                <a:lnTo>
                  <a:pt x="9257" y="21600"/>
                </a:lnTo>
                <a:lnTo>
                  <a:pt x="0" y="1440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736" name="Freeform 480"/>
          <p:cNvSpPr/>
          <p:nvPr/>
        </p:nvSpPr>
        <p:spPr>
          <a:xfrm>
            <a:off x="4727575" y="2027637"/>
            <a:ext cx="184150" cy="881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400"/>
                </a:moveTo>
                <a:lnTo>
                  <a:pt x="3086" y="12000"/>
                </a:lnTo>
                <a:lnTo>
                  <a:pt x="3086" y="4800"/>
                </a:lnTo>
                <a:lnTo>
                  <a:pt x="6171" y="2400"/>
                </a:lnTo>
                <a:lnTo>
                  <a:pt x="6171" y="0"/>
                </a:lnTo>
                <a:lnTo>
                  <a:pt x="7714" y="2400"/>
                </a:lnTo>
                <a:lnTo>
                  <a:pt x="9257" y="7200"/>
                </a:lnTo>
                <a:lnTo>
                  <a:pt x="18514" y="7200"/>
                </a:lnTo>
                <a:lnTo>
                  <a:pt x="21600" y="9600"/>
                </a:lnTo>
                <a:lnTo>
                  <a:pt x="20057" y="16800"/>
                </a:lnTo>
                <a:lnTo>
                  <a:pt x="16971" y="21600"/>
                </a:lnTo>
                <a:lnTo>
                  <a:pt x="9257" y="21600"/>
                </a:lnTo>
                <a:lnTo>
                  <a:pt x="0" y="1440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737" name="Freeform 481"/>
          <p:cNvSpPr/>
          <p:nvPr/>
        </p:nvSpPr>
        <p:spPr>
          <a:xfrm>
            <a:off x="4768851" y="1980012"/>
            <a:ext cx="195264" cy="869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800"/>
                </a:moveTo>
                <a:lnTo>
                  <a:pt x="0" y="9600"/>
                </a:lnTo>
                <a:lnTo>
                  <a:pt x="1440" y="7200"/>
                </a:lnTo>
                <a:lnTo>
                  <a:pt x="8640" y="7200"/>
                </a:lnTo>
                <a:lnTo>
                  <a:pt x="7200" y="0"/>
                </a:lnTo>
                <a:lnTo>
                  <a:pt x="10080" y="4800"/>
                </a:lnTo>
                <a:lnTo>
                  <a:pt x="12960" y="7200"/>
                </a:lnTo>
                <a:lnTo>
                  <a:pt x="15840" y="7200"/>
                </a:lnTo>
                <a:lnTo>
                  <a:pt x="21600" y="14400"/>
                </a:lnTo>
                <a:lnTo>
                  <a:pt x="20160" y="16800"/>
                </a:lnTo>
                <a:lnTo>
                  <a:pt x="15840" y="21600"/>
                </a:lnTo>
                <a:lnTo>
                  <a:pt x="11520" y="19200"/>
                </a:lnTo>
                <a:lnTo>
                  <a:pt x="4320" y="19200"/>
                </a:lnTo>
                <a:lnTo>
                  <a:pt x="2880" y="16800"/>
                </a:lnTo>
                <a:lnTo>
                  <a:pt x="1440" y="12000"/>
                </a:lnTo>
                <a:lnTo>
                  <a:pt x="1440" y="14400"/>
                </a:lnTo>
                <a:lnTo>
                  <a:pt x="0" y="1680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738" name="Freeform 482"/>
          <p:cNvSpPr/>
          <p:nvPr/>
        </p:nvSpPr>
        <p:spPr>
          <a:xfrm>
            <a:off x="4768851" y="1980012"/>
            <a:ext cx="195264" cy="869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800"/>
                </a:moveTo>
                <a:lnTo>
                  <a:pt x="0" y="9600"/>
                </a:lnTo>
                <a:lnTo>
                  <a:pt x="1440" y="7200"/>
                </a:lnTo>
                <a:lnTo>
                  <a:pt x="8640" y="7200"/>
                </a:lnTo>
                <a:lnTo>
                  <a:pt x="7200" y="0"/>
                </a:lnTo>
                <a:lnTo>
                  <a:pt x="10080" y="4800"/>
                </a:lnTo>
                <a:lnTo>
                  <a:pt x="12960" y="7200"/>
                </a:lnTo>
                <a:lnTo>
                  <a:pt x="15840" y="7200"/>
                </a:lnTo>
                <a:lnTo>
                  <a:pt x="21600" y="14400"/>
                </a:lnTo>
                <a:lnTo>
                  <a:pt x="20160" y="16800"/>
                </a:lnTo>
                <a:lnTo>
                  <a:pt x="15840" y="21600"/>
                </a:lnTo>
                <a:lnTo>
                  <a:pt x="11520" y="19200"/>
                </a:lnTo>
                <a:lnTo>
                  <a:pt x="4320" y="19200"/>
                </a:lnTo>
                <a:lnTo>
                  <a:pt x="2880" y="16800"/>
                </a:lnTo>
                <a:lnTo>
                  <a:pt x="1440" y="12000"/>
                </a:lnTo>
                <a:lnTo>
                  <a:pt x="1440" y="14400"/>
                </a:lnTo>
                <a:lnTo>
                  <a:pt x="0" y="1680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739" name="Freeform 483"/>
          <p:cNvSpPr/>
          <p:nvPr/>
        </p:nvSpPr>
        <p:spPr>
          <a:xfrm>
            <a:off x="4833937" y="1931194"/>
            <a:ext cx="142876" cy="964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0" y="4320"/>
                </a:lnTo>
                <a:lnTo>
                  <a:pt x="1964" y="2160"/>
                </a:lnTo>
                <a:lnTo>
                  <a:pt x="9818" y="2160"/>
                </a:lnTo>
                <a:lnTo>
                  <a:pt x="11782" y="0"/>
                </a:lnTo>
                <a:lnTo>
                  <a:pt x="13745" y="0"/>
                </a:lnTo>
                <a:lnTo>
                  <a:pt x="21600" y="2160"/>
                </a:lnTo>
                <a:lnTo>
                  <a:pt x="17673" y="2160"/>
                </a:lnTo>
                <a:lnTo>
                  <a:pt x="19636" y="8640"/>
                </a:lnTo>
                <a:lnTo>
                  <a:pt x="21600" y="12960"/>
                </a:lnTo>
                <a:lnTo>
                  <a:pt x="17673" y="21600"/>
                </a:lnTo>
                <a:lnTo>
                  <a:pt x="11782" y="15120"/>
                </a:lnTo>
                <a:lnTo>
                  <a:pt x="3927" y="15120"/>
                </a:lnTo>
                <a:lnTo>
                  <a:pt x="0" y="1080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740" name="Freeform 484"/>
          <p:cNvSpPr/>
          <p:nvPr/>
        </p:nvSpPr>
        <p:spPr>
          <a:xfrm>
            <a:off x="4702176" y="1553766"/>
            <a:ext cx="328614" cy="347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44" y="21000"/>
                </a:moveTo>
                <a:lnTo>
                  <a:pt x="15552" y="21000"/>
                </a:lnTo>
                <a:lnTo>
                  <a:pt x="15552" y="19800"/>
                </a:lnTo>
                <a:lnTo>
                  <a:pt x="14688" y="19800"/>
                </a:lnTo>
                <a:lnTo>
                  <a:pt x="13824" y="21000"/>
                </a:lnTo>
                <a:lnTo>
                  <a:pt x="9504" y="21600"/>
                </a:lnTo>
                <a:lnTo>
                  <a:pt x="6048" y="21000"/>
                </a:lnTo>
                <a:lnTo>
                  <a:pt x="4320" y="21000"/>
                </a:lnTo>
                <a:lnTo>
                  <a:pt x="4320" y="19200"/>
                </a:lnTo>
                <a:lnTo>
                  <a:pt x="3456" y="18600"/>
                </a:lnTo>
                <a:lnTo>
                  <a:pt x="3456" y="16800"/>
                </a:lnTo>
                <a:lnTo>
                  <a:pt x="4320" y="15600"/>
                </a:lnTo>
                <a:lnTo>
                  <a:pt x="5184" y="15600"/>
                </a:lnTo>
                <a:lnTo>
                  <a:pt x="5184" y="15000"/>
                </a:lnTo>
                <a:lnTo>
                  <a:pt x="9504" y="12600"/>
                </a:lnTo>
                <a:lnTo>
                  <a:pt x="9504" y="10800"/>
                </a:lnTo>
                <a:lnTo>
                  <a:pt x="7776" y="9600"/>
                </a:lnTo>
                <a:lnTo>
                  <a:pt x="6048" y="9600"/>
                </a:lnTo>
                <a:lnTo>
                  <a:pt x="6048" y="7800"/>
                </a:lnTo>
                <a:lnTo>
                  <a:pt x="5184" y="4800"/>
                </a:lnTo>
                <a:lnTo>
                  <a:pt x="0" y="1800"/>
                </a:lnTo>
                <a:lnTo>
                  <a:pt x="1728" y="1800"/>
                </a:lnTo>
                <a:lnTo>
                  <a:pt x="5184" y="3000"/>
                </a:lnTo>
                <a:lnTo>
                  <a:pt x="7776" y="2400"/>
                </a:lnTo>
                <a:lnTo>
                  <a:pt x="10368" y="600"/>
                </a:lnTo>
                <a:lnTo>
                  <a:pt x="12960" y="0"/>
                </a:lnTo>
                <a:lnTo>
                  <a:pt x="12960" y="1200"/>
                </a:lnTo>
                <a:lnTo>
                  <a:pt x="13824" y="3000"/>
                </a:lnTo>
                <a:lnTo>
                  <a:pt x="13824" y="5400"/>
                </a:lnTo>
                <a:lnTo>
                  <a:pt x="14688" y="6000"/>
                </a:lnTo>
                <a:lnTo>
                  <a:pt x="16416" y="7800"/>
                </a:lnTo>
                <a:lnTo>
                  <a:pt x="16416" y="9600"/>
                </a:lnTo>
                <a:lnTo>
                  <a:pt x="18144" y="11400"/>
                </a:lnTo>
                <a:lnTo>
                  <a:pt x="18144" y="13200"/>
                </a:lnTo>
                <a:lnTo>
                  <a:pt x="19872" y="15600"/>
                </a:lnTo>
                <a:lnTo>
                  <a:pt x="21600" y="17400"/>
                </a:lnTo>
                <a:lnTo>
                  <a:pt x="19872" y="19800"/>
                </a:lnTo>
                <a:lnTo>
                  <a:pt x="17280" y="20400"/>
                </a:lnTo>
                <a:lnTo>
                  <a:pt x="18144" y="2100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741" name="Freeform 485"/>
          <p:cNvSpPr/>
          <p:nvPr/>
        </p:nvSpPr>
        <p:spPr>
          <a:xfrm>
            <a:off x="4702176" y="1553766"/>
            <a:ext cx="328614" cy="347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44" y="21000"/>
                </a:moveTo>
                <a:lnTo>
                  <a:pt x="15552" y="21000"/>
                </a:lnTo>
                <a:lnTo>
                  <a:pt x="15552" y="19800"/>
                </a:lnTo>
                <a:lnTo>
                  <a:pt x="14688" y="19800"/>
                </a:lnTo>
                <a:lnTo>
                  <a:pt x="13824" y="21000"/>
                </a:lnTo>
                <a:lnTo>
                  <a:pt x="9504" y="21600"/>
                </a:lnTo>
                <a:lnTo>
                  <a:pt x="6048" y="21000"/>
                </a:lnTo>
                <a:lnTo>
                  <a:pt x="4320" y="21000"/>
                </a:lnTo>
                <a:lnTo>
                  <a:pt x="4320" y="19200"/>
                </a:lnTo>
                <a:lnTo>
                  <a:pt x="3456" y="18600"/>
                </a:lnTo>
                <a:lnTo>
                  <a:pt x="3456" y="16800"/>
                </a:lnTo>
                <a:lnTo>
                  <a:pt x="4320" y="15600"/>
                </a:lnTo>
                <a:lnTo>
                  <a:pt x="5184" y="15600"/>
                </a:lnTo>
                <a:lnTo>
                  <a:pt x="5184" y="15000"/>
                </a:lnTo>
                <a:lnTo>
                  <a:pt x="9504" y="12600"/>
                </a:lnTo>
                <a:lnTo>
                  <a:pt x="9504" y="10800"/>
                </a:lnTo>
                <a:lnTo>
                  <a:pt x="7776" y="9600"/>
                </a:lnTo>
                <a:lnTo>
                  <a:pt x="6048" y="9600"/>
                </a:lnTo>
                <a:lnTo>
                  <a:pt x="6048" y="7800"/>
                </a:lnTo>
                <a:lnTo>
                  <a:pt x="5184" y="4800"/>
                </a:lnTo>
                <a:lnTo>
                  <a:pt x="0" y="1800"/>
                </a:lnTo>
                <a:lnTo>
                  <a:pt x="1728" y="1800"/>
                </a:lnTo>
                <a:lnTo>
                  <a:pt x="5184" y="3000"/>
                </a:lnTo>
                <a:lnTo>
                  <a:pt x="7776" y="2400"/>
                </a:lnTo>
                <a:lnTo>
                  <a:pt x="10368" y="600"/>
                </a:lnTo>
                <a:lnTo>
                  <a:pt x="12960" y="0"/>
                </a:lnTo>
                <a:lnTo>
                  <a:pt x="12960" y="1200"/>
                </a:lnTo>
                <a:lnTo>
                  <a:pt x="13824" y="3000"/>
                </a:lnTo>
                <a:lnTo>
                  <a:pt x="13824" y="5400"/>
                </a:lnTo>
                <a:lnTo>
                  <a:pt x="14688" y="6000"/>
                </a:lnTo>
                <a:lnTo>
                  <a:pt x="16416" y="7800"/>
                </a:lnTo>
                <a:lnTo>
                  <a:pt x="16416" y="9600"/>
                </a:lnTo>
                <a:lnTo>
                  <a:pt x="18144" y="11400"/>
                </a:lnTo>
                <a:lnTo>
                  <a:pt x="18144" y="13200"/>
                </a:lnTo>
                <a:lnTo>
                  <a:pt x="19872" y="15600"/>
                </a:lnTo>
                <a:lnTo>
                  <a:pt x="21600" y="17400"/>
                </a:lnTo>
                <a:lnTo>
                  <a:pt x="19872" y="19800"/>
                </a:lnTo>
                <a:lnTo>
                  <a:pt x="17280" y="20400"/>
                </a:lnTo>
                <a:lnTo>
                  <a:pt x="18144" y="2100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742" name="Freeform 486"/>
          <p:cNvSpPr/>
          <p:nvPr/>
        </p:nvSpPr>
        <p:spPr>
          <a:xfrm>
            <a:off x="4519614" y="1612107"/>
            <a:ext cx="274638" cy="4452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4696"/>
                </a:moveTo>
                <a:lnTo>
                  <a:pt x="19543" y="6104"/>
                </a:lnTo>
                <a:lnTo>
                  <a:pt x="18514" y="7983"/>
                </a:lnTo>
                <a:lnTo>
                  <a:pt x="17486" y="8922"/>
                </a:lnTo>
                <a:lnTo>
                  <a:pt x="15429" y="10330"/>
                </a:lnTo>
                <a:lnTo>
                  <a:pt x="12343" y="10800"/>
                </a:lnTo>
                <a:lnTo>
                  <a:pt x="10286" y="12678"/>
                </a:lnTo>
                <a:lnTo>
                  <a:pt x="10286" y="13617"/>
                </a:lnTo>
                <a:lnTo>
                  <a:pt x="13371" y="15026"/>
                </a:lnTo>
                <a:lnTo>
                  <a:pt x="13371" y="15496"/>
                </a:lnTo>
                <a:lnTo>
                  <a:pt x="11314" y="15965"/>
                </a:lnTo>
                <a:lnTo>
                  <a:pt x="10286" y="15496"/>
                </a:lnTo>
                <a:lnTo>
                  <a:pt x="9257" y="15965"/>
                </a:lnTo>
                <a:lnTo>
                  <a:pt x="10286" y="16435"/>
                </a:lnTo>
                <a:lnTo>
                  <a:pt x="10286" y="19252"/>
                </a:lnTo>
                <a:lnTo>
                  <a:pt x="9257" y="19722"/>
                </a:lnTo>
                <a:lnTo>
                  <a:pt x="6171" y="20191"/>
                </a:lnTo>
                <a:lnTo>
                  <a:pt x="5143" y="21600"/>
                </a:lnTo>
                <a:lnTo>
                  <a:pt x="4114" y="21600"/>
                </a:lnTo>
                <a:lnTo>
                  <a:pt x="3086" y="20191"/>
                </a:lnTo>
                <a:lnTo>
                  <a:pt x="2057" y="19252"/>
                </a:lnTo>
                <a:lnTo>
                  <a:pt x="0" y="18313"/>
                </a:lnTo>
                <a:lnTo>
                  <a:pt x="0" y="15496"/>
                </a:lnTo>
                <a:lnTo>
                  <a:pt x="2057" y="14087"/>
                </a:lnTo>
                <a:lnTo>
                  <a:pt x="3086" y="11739"/>
                </a:lnTo>
                <a:lnTo>
                  <a:pt x="2057" y="9391"/>
                </a:lnTo>
                <a:lnTo>
                  <a:pt x="3086" y="8452"/>
                </a:lnTo>
                <a:lnTo>
                  <a:pt x="7200" y="6574"/>
                </a:lnTo>
                <a:lnTo>
                  <a:pt x="7200" y="5165"/>
                </a:lnTo>
                <a:lnTo>
                  <a:pt x="10286" y="2348"/>
                </a:lnTo>
                <a:lnTo>
                  <a:pt x="11314" y="939"/>
                </a:lnTo>
                <a:lnTo>
                  <a:pt x="14400" y="470"/>
                </a:lnTo>
                <a:lnTo>
                  <a:pt x="15429" y="0"/>
                </a:lnTo>
                <a:lnTo>
                  <a:pt x="18514" y="0"/>
                </a:lnTo>
                <a:lnTo>
                  <a:pt x="21600" y="2817"/>
                </a:lnTo>
                <a:lnTo>
                  <a:pt x="21600" y="4696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grpSp>
        <p:nvGrpSpPr>
          <p:cNvPr id="745" name="Freeform 487"/>
          <p:cNvGrpSpPr/>
          <p:nvPr/>
        </p:nvGrpSpPr>
        <p:grpSpPr>
          <a:xfrm>
            <a:off x="7534275" y="3022999"/>
            <a:ext cx="79376" cy="1"/>
            <a:chOff x="0" y="0"/>
            <a:chExt cx="79375" cy="0"/>
          </a:xfrm>
        </p:grpSpPr>
        <p:sp>
          <p:nvSpPr>
            <p:cNvPr id="743" name="Линия"/>
            <p:cNvSpPr/>
            <p:nvPr/>
          </p:nvSpPr>
          <p:spPr>
            <a:xfrm>
              <a:off x="0" y="0"/>
              <a:ext cx="79376" cy="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44" name="Линия"/>
            <p:cNvSpPr/>
            <p:nvPr/>
          </p:nvSpPr>
          <p:spPr>
            <a:xfrm flipH="1" flipV="1">
              <a:off x="0" y="-1"/>
              <a:ext cx="79376" cy="2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748" name="Freeform 488"/>
          <p:cNvGrpSpPr/>
          <p:nvPr/>
        </p:nvGrpSpPr>
        <p:grpSpPr>
          <a:xfrm>
            <a:off x="7454900" y="3022999"/>
            <a:ext cx="13230" cy="1"/>
            <a:chOff x="0" y="0"/>
            <a:chExt cx="13229" cy="0"/>
          </a:xfrm>
        </p:grpSpPr>
        <p:sp>
          <p:nvSpPr>
            <p:cNvPr id="746" name="Линия"/>
            <p:cNvSpPr/>
            <p:nvPr/>
          </p:nvSpPr>
          <p:spPr>
            <a:xfrm>
              <a:off x="0" y="0"/>
              <a:ext cx="13230" cy="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47" name="Линия"/>
            <p:cNvSpPr/>
            <p:nvPr/>
          </p:nvSpPr>
          <p:spPr>
            <a:xfrm flipH="1" flipV="1">
              <a:off x="0" y="-1"/>
              <a:ext cx="13230" cy="2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751" name="Freeform 489"/>
          <p:cNvGrpSpPr/>
          <p:nvPr/>
        </p:nvGrpSpPr>
        <p:grpSpPr>
          <a:xfrm>
            <a:off x="7377114" y="3022999"/>
            <a:ext cx="12966" cy="1"/>
            <a:chOff x="0" y="0"/>
            <a:chExt cx="12964" cy="0"/>
          </a:xfrm>
        </p:grpSpPr>
        <p:sp>
          <p:nvSpPr>
            <p:cNvPr id="749" name="Линия"/>
            <p:cNvSpPr/>
            <p:nvPr/>
          </p:nvSpPr>
          <p:spPr>
            <a:xfrm>
              <a:off x="0" y="0"/>
              <a:ext cx="12965" cy="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50" name="Линия"/>
            <p:cNvSpPr/>
            <p:nvPr/>
          </p:nvSpPr>
          <p:spPr>
            <a:xfrm flipH="1" flipV="1">
              <a:off x="0" y="-1"/>
              <a:ext cx="12965" cy="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754" name="Freeform 490"/>
          <p:cNvGrpSpPr/>
          <p:nvPr/>
        </p:nvGrpSpPr>
        <p:grpSpPr>
          <a:xfrm>
            <a:off x="7377114" y="3022999"/>
            <a:ext cx="77788" cy="1"/>
            <a:chOff x="0" y="0"/>
            <a:chExt cx="77786" cy="0"/>
          </a:xfrm>
        </p:grpSpPr>
        <p:sp>
          <p:nvSpPr>
            <p:cNvPr id="752" name="Линия"/>
            <p:cNvSpPr/>
            <p:nvPr/>
          </p:nvSpPr>
          <p:spPr>
            <a:xfrm>
              <a:off x="0" y="0"/>
              <a:ext cx="77787" cy="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53" name="Линия"/>
            <p:cNvSpPr/>
            <p:nvPr/>
          </p:nvSpPr>
          <p:spPr>
            <a:xfrm flipH="1" flipV="1">
              <a:off x="0" y="-1"/>
              <a:ext cx="77787" cy="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757" name="Freeform 491"/>
          <p:cNvGrpSpPr/>
          <p:nvPr/>
        </p:nvGrpSpPr>
        <p:grpSpPr>
          <a:xfrm>
            <a:off x="7297739" y="3022999"/>
            <a:ext cx="92076" cy="1"/>
            <a:chOff x="0" y="0"/>
            <a:chExt cx="92075" cy="0"/>
          </a:xfrm>
        </p:grpSpPr>
        <p:sp>
          <p:nvSpPr>
            <p:cNvPr id="755" name="Линия"/>
            <p:cNvSpPr/>
            <p:nvPr/>
          </p:nvSpPr>
          <p:spPr>
            <a:xfrm>
              <a:off x="0" y="0"/>
              <a:ext cx="92075" cy="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56" name="Линия"/>
            <p:cNvSpPr/>
            <p:nvPr/>
          </p:nvSpPr>
          <p:spPr>
            <a:xfrm flipH="1" flipV="1">
              <a:off x="0" y="-1"/>
              <a:ext cx="92076" cy="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760" name="Freeform 492"/>
          <p:cNvGrpSpPr/>
          <p:nvPr/>
        </p:nvGrpSpPr>
        <p:grpSpPr>
          <a:xfrm>
            <a:off x="2144713" y="3584973"/>
            <a:ext cx="13381" cy="1"/>
            <a:chOff x="0" y="0"/>
            <a:chExt cx="13380" cy="0"/>
          </a:xfrm>
        </p:grpSpPr>
        <p:sp>
          <p:nvSpPr>
            <p:cNvPr id="758" name="Линия"/>
            <p:cNvSpPr/>
            <p:nvPr/>
          </p:nvSpPr>
          <p:spPr>
            <a:xfrm>
              <a:off x="0" y="0"/>
              <a:ext cx="13381" cy="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59" name="Линия"/>
            <p:cNvSpPr/>
            <p:nvPr/>
          </p:nvSpPr>
          <p:spPr>
            <a:xfrm flipH="1" flipV="1">
              <a:off x="0" y="-1"/>
              <a:ext cx="13381" cy="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763" name="Freeform 493"/>
          <p:cNvGrpSpPr/>
          <p:nvPr/>
        </p:nvGrpSpPr>
        <p:grpSpPr>
          <a:xfrm>
            <a:off x="3141665" y="4127898"/>
            <a:ext cx="77788" cy="1"/>
            <a:chOff x="0" y="0"/>
            <a:chExt cx="77786" cy="0"/>
          </a:xfrm>
        </p:grpSpPr>
        <p:sp>
          <p:nvSpPr>
            <p:cNvPr id="761" name="Линия"/>
            <p:cNvSpPr/>
            <p:nvPr/>
          </p:nvSpPr>
          <p:spPr>
            <a:xfrm>
              <a:off x="0" y="0"/>
              <a:ext cx="77787" cy="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62" name="Линия"/>
            <p:cNvSpPr/>
            <p:nvPr/>
          </p:nvSpPr>
          <p:spPr>
            <a:xfrm flipH="1" flipV="1">
              <a:off x="0" y="-1"/>
              <a:ext cx="77787" cy="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766" name="Freeform 494"/>
          <p:cNvGrpSpPr/>
          <p:nvPr/>
        </p:nvGrpSpPr>
        <p:grpSpPr>
          <a:xfrm>
            <a:off x="4100514" y="2480074"/>
            <a:ext cx="77788" cy="1"/>
            <a:chOff x="0" y="0"/>
            <a:chExt cx="77786" cy="0"/>
          </a:xfrm>
        </p:grpSpPr>
        <p:sp>
          <p:nvSpPr>
            <p:cNvPr id="764" name="Линия"/>
            <p:cNvSpPr/>
            <p:nvPr/>
          </p:nvSpPr>
          <p:spPr>
            <a:xfrm>
              <a:off x="0" y="0"/>
              <a:ext cx="77787" cy="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65" name="Линия"/>
            <p:cNvSpPr/>
            <p:nvPr/>
          </p:nvSpPr>
          <p:spPr>
            <a:xfrm flipH="1" flipV="1">
              <a:off x="0" y="-1"/>
              <a:ext cx="77787" cy="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769" name="Freeform 495"/>
          <p:cNvGrpSpPr/>
          <p:nvPr/>
        </p:nvGrpSpPr>
        <p:grpSpPr>
          <a:xfrm>
            <a:off x="4178300" y="2480074"/>
            <a:ext cx="79376" cy="1"/>
            <a:chOff x="0" y="0"/>
            <a:chExt cx="79375" cy="0"/>
          </a:xfrm>
        </p:grpSpPr>
        <p:sp>
          <p:nvSpPr>
            <p:cNvPr id="767" name="Линия"/>
            <p:cNvSpPr/>
            <p:nvPr/>
          </p:nvSpPr>
          <p:spPr>
            <a:xfrm>
              <a:off x="0" y="0"/>
              <a:ext cx="79376" cy="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68" name="Линия"/>
            <p:cNvSpPr/>
            <p:nvPr/>
          </p:nvSpPr>
          <p:spPr>
            <a:xfrm flipH="1" flipV="1">
              <a:off x="0" y="-1"/>
              <a:ext cx="79376" cy="2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772" name="Freeform 496"/>
          <p:cNvGrpSpPr/>
          <p:nvPr/>
        </p:nvGrpSpPr>
        <p:grpSpPr>
          <a:xfrm>
            <a:off x="7350125" y="2441974"/>
            <a:ext cx="13230" cy="1"/>
            <a:chOff x="0" y="0"/>
            <a:chExt cx="13229" cy="0"/>
          </a:xfrm>
        </p:grpSpPr>
        <p:sp>
          <p:nvSpPr>
            <p:cNvPr id="770" name="Линия"/>
            <p:cNvSpPr/>
            <p:nvPr/>
          </p:nvSpPr>
          <p:spPr>
            <a:xfrm>
              <a:off x="0" y="0"/>
              <a:ext cx="13230" cy="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71" name="Линия"/>
            <p:cNvSpPr/>
            <p:nvPr/>
          </p:nvSpPr>
          <p:spPr>
            <a:xfrm flipH="1" flipV="1">
              <a:off x="0" y="-1"/>
              <a:ext cx="13230" cy="2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773" name="Rectangle 497"/>
          <p:cNvSpPr txBox="1"/>
          <p:nvPr/>
        </p:nvSpPr>
        <p:spPr>
          <a:xfrm>
            <a:off x="6791325" y="3124201"/>
            <a:ext cx="127000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685862">
              <a:defRPr sz="800">
                <a:solidFill>
                  <a:srgbClr val="343738"/>
                </a:solidFill>
                <a:latin typeface="Frutiger-Light"/>
                <a:ea typeface="Frutiger-Light"/>
                <a:cs typeface="Frutiger-Light"/>
                <a:sym typeface="Frutiger-Light"/>
              </a:defRPr>
            </a:lvl1pPr>
          </a:lstStyle>
          <a:p>
            <a:r>
              <a:t> </a:t>
            </a:r>
          </a:p>
        </p:txBody>
      </p:sp>
      <p:grpSp>
        <p:nvGrpSpPr>
          <p:cNvPr id="776" name="Freeform 498"/>
          <p:cNvGrpSpPr/>
          <p:nvPr/>
        </p:nvGrpSpPr>
        <p:grpSpPr>
          <a:xfrm>
            <a:off x="2852740" y="4051698"/>
            <a:ext cx="13154" cy="1"/>
            <a:chOff x="0" y="0"/>
            <a:chExt cx="13153" cy="0"/>
          </a:xfrm>
        </p:grpSpPr>
        <p:sp>
          <p:nvSpPr>
            <p:cNvPr id="774" name="Линия"/>
            <p:cNvSpPr/>
            <p:nvPr/>
          </p:nvSpPr>
          <p:spPr>
            <a:xfrm>
              <a:off x="0" y="0"/>
              <a:ext cx="13154" cy="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75" name="Линия"/>
            <p:cNvSpPr/>
            <p:nvPr/>
          </p:nvSpPr>
          <p:spPr>
            <a:xfrm flipH="1" flipV="1">
              <a:off x="0" y="-1"/>
              <a:ext cx="13154" cy="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779" name="Freeform 499"/>
          <p:cNvGrpSpPr/>
          <p:nvPr/>
        </p:nvGrpSpPr>
        <p:grpSpPr>
          <a:xfrm>
            <a:off x="2773364" y="4051698"/>
            <a:ext cx="13230" cy="1"/>
            <a:chOff x="0" y="0"/>
            <a:chExt cx="13229" cy="0"/>
          </a:xfrm>
        </p:grpSpPr>
        <p:sp>
          <p:nvSpPr>
            <p:cNvPr id="777" name="Линия"/>
            <p:cNvSpPr/>
            <p:nvPr/>
          </p:nvSpPr>
          <p:spPr>
            <a:xfrm>
              <a:off x="0" y="0"/>
              <a:ext cx="13230" cy="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78" name="Линия"/>
            <p:cNvSpPr/>
            <p:nvPr/>
          </p:nvSpPr>
          <p:spPr>
            <a:xfrm flipH="1" flipV="1">
              <a:off x="0" y="-1"/>
              <a:ext cx="13230" cy="2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780" name="Text Box 501"/>
          <p:cNvSpPr txBox="1"/>
          <p:nvPr/>
        </p:nvSpPr>
        <p:spPr>
          <a:xfrm>
            <a:off x="3851275" y="2387205"/>
            <a:ext cx="488950" cy="227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94" tIns="34294" rIns="34294" bIns="34294">
            <a:spAutoFit/>
          </a:bodyPr>
          <a:lstStyle/>
          <a:p>
            <a:pPr defTabSz="685862">
              <a:lnSpc>
                <a:spcPct val="60000"/>
              </a:lnSpc>
              <a:defRPr sz="600">
                <a:solidFill>
                  <a:srgbClr val="FF3300"/>
                </a:solidFill>
                <a:latin typeface="Frutiger-Bold"/>
                <a:ea typeface="Frutiger-Bold"/>
                <a:cs typeface="Frutiger-Bold"/>
                <a:sym typeface="Frutiger-Bold"/>
              </a:defRPr>
            </a:pPr>
            <a:r>
              <a:rPr>
                <a:latin typeface="Wingdings 3"/>
                <a:ea typeface="Wingdings 3"/>
                <a:cs typeface="Wingdings 3"/>
                <a:sym typeface="Wingdings 3"/>
              </a:rPr>
              <a:t></a:t>
            </a:r>
            <a:r>
              <a:rPr>
                <a:solidFill>
                  <a:srgbClr val="993300"/>
                </a:solidFill>
                <a:latin typeface="Wingdings 3"/>
                <a:ea typeface="Wingdings 3"/>
                <a:cs typeface="Wingdings 3"/>
                <a:sym typeface="Wingdings 3"/>
              </a:rPr>
              <a:t></a:t>
            </a:r>
            <a:r>
              <a:rPr sz="800">
                <a:solidFill>
                  <a:srgbClr val="1F1A1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solidFill>
                <a:srgbClr val="E47F00"/>
              </a:solidFill>
            </a:endParaRPr>
          </a:p>
          <a:p>
            <a:pPr defTabSz="685862">
              <a:lnSpc>
                <a:spcPct val="60000"/>
              </a:lnSpc>
              <a:defRPr sz="600">
                <a:solidFill>
                  <a:srgbClr val="339966"/>
                </a:solidFill>
                <a:latin typeface="Frutiger-Bold"/>
                <a:ea typeface="Frutiger-Bold"/>
                <a:cs typeface="Frutiger-Bold"/>
                <a:sym typeface="Frutiger-Bold"/>
              </a:defRPr>
            </a:pPr>
            <a:r>
              <a:rPr>
                <a:latin typeface="Wingdings 3"/>
                <a:ea typeface="Wingdings 3"/>
                <a:cs typeface="Wingdings 3"/>
                <a:sym typeface="Wingdings 3"/>
              </a:rPr>
              <a:t></a:t>
            </a:r>
            <a:r>
              <a:rPr>
                <a:solidFill>
                  <a:srgbClr val="FFCC00"/>
                </a:solidFill>
                <a:latin typeface="Wingdings 3"/>
                <a:ea typeface="Wingdings 3"/>
                <a:cs typeface="Wingdings 3"/>
                <a:sym typeface="Wingdings 3"/>
              </a:rPr>
              <a:t></a:t>
            </a:r>
          </a:p>
        </p:txBody>
      </p:sp>
      <p:sp>
        <p:nvSpPr>
          <p:cNvPr id="781" name="Freeform 502"/>
          <p:cNvSpPr/>
          <p:nvPr/>
        </p:nvSpPr>
        <p:spPr>
          <a:xfrm>
            <a:off x="7024688" y="858441"/>
            <a:ext cx="144463" cy="96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6480"/>
                </a:lnTo>
                <a:lnTo>
                  <a:pt x="1964" y="12960"/>
                </a:lnTo>
                <a:lnTo>
                  <a:pt x="0" y="17280"/>
                </a:lnTo>
                <a:lnTo>
                  <a:pt x="5891" y="21600"/>
                </a:lnTo>
                <a:lnTo>
                  <a:pt x="9818" y="21600"/>
                </a:lnTo>
                <a:lnTo>
                  <a:pt x="9818" y="15120"/>
                </a:lnTo>
                <a:lnTo>
                  <a:pt x="15709" y="17280"/>
                </a:lnTo>
                <a:lnTo>
                  <a:pt x="19636" y="12960"/>
                </a:lnTo>
                <a:lnTo>
                  <a:pt x="13745" y="8640"/>
                </a:lnTo>
                <a:lnTo>
                  <a:pt x="13745" y="4320"/>
                </a:lnTo>
                <a:lnTo>
                  <a:pt x="19636" y="10800"/>
                </a:lnTo>
                <a:lnTo>
                  <a:pt x="21600" y="8640"/>
                </a:lnTo>
                <a:lnTo>
                  <a:pt x="21600" y="4320"/>
                </a:lnTo>
                <a:lnTo>
                  <a:pt x="15709" y="0"/>
                </a:lnTo>
                <a:lnTo>
                  <a:pt x="9818" y="0"/>
                </a:lnTo>
                <a:lnTo>
                  <a:pt x="7855" y="4320"/>
                </a:lnTo>
                <a:lnTo>
                  <a:pt x="3927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AEB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782" name="Freeform 503"/>
          <p:cNvSpPr/>
          <p:nvPr/>
        </p:nvSpPr>
        <p:spPr>
          <a:xfrm>
            <a:off x="7024688" y="858441"/>
            <a:ext cx="144463" cy="96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6480"/>
                </a:lnTo>
                <a:lnTo>
                  <a:pt x="1964" y="12960"/>
                </a:lnTo>
                <a:lnTo>
                  <a:pt x="0" y="17280"/>
                </a:lnTo>
                <a:lnTo>
                  <a:pt x="5891" y="21600"/>
                </a:lnTo>
                <a:lnTo>
                  <a:pt x="9818" y="21600"/>
                </a:lnTo>
                <a:lnTo>
                  <a:pt x="9818" y="15120"/>
                </a:lnTo>
                <a:lnTo>
                  <a:pt x="15709" y="17280"/>
                </a:lnTo>
                <a:lnTo>
                  <a:pt x="19636" y="12960"/>
                </a:lnTo>
                <a:lnTo>
                  <a:pt x="13745" y="8640"/>
                </a:lnTo>
                <a:lnTo>
                  <a:pt x="13745" y="4320"/>
                </a:lnTo>
                <a:lnTo>
                  <a:pt x="19636" y="10800"/>
                </a:lnTo>
                <a:lnTo>
                  <a:pt x="21600" y="8640"/>
                </a:lnTo>
                <a:lnTo>
                  <a:pt x="21600" y="4320"/>
                </a:lnTo>
                <a:lnTo>
                  <a:pt x="15709" y="0"/>
                </a:lnTo>
                <a:lnTo>
                  <a:pt x="9818" y="0"/>
                </a:lnTo>
                <a:lnTo>
                  <a:pt x="7855" y="4320"/>
                </a:lnTo>
                <a:lnTo>
                  <a:pt x="3927" y="0"/>
                </a:lnTo>
                <a:lnTo>
                  <a:pt x="0" y="0"/>
                </a:lnTo>
                <a:close/>
              </a:path>
            </a:pathLst>
          </a:custGeom>
          <a:solidFill>
            <a:srgbClr val="E9EAEB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783" name="Freeform 504"/>
          <p:cNvSpPr/>
          <p:nvPr/>
        </p:nvSpPr>
        <p:spPr>
          <a:xfrm>
            <a:off x="8308975" y="1051324"/>
            <a:ext cx="133350" cy="297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2960" y="7200"/>
                </a:lnTo>
                <a:lnTo>
                  <a:pt x="17280" y="21600"/>
                </a:lnTo>
                <a:lnTo>
                  <a:pt x="21600" y="14400"/>
                </a:lnTo>
              </a:path>
            </a:pathLst>
          </a:custGeom>
          <a:solidFill>
            <a:srgbClr val="E9EAEB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784" name="Line 511"/>
          <p:cNvSpPr/>
          <p:nvPr/>
        </p:nvSpPr>
        <p:spPr>
          <a:xfrm flipV="1">
            <a:off x="5883275" y="2424113"/>
            <a:ext cx="0" cy="19051"/>
          </a:xfrm>
          <a:prstGeom prst="line">
            <a:avLst/>
          </a:prstGeom>
          <a:ln>
            <a:solidFill>
              <a:srgbClr val="000000"/>
            </a:solidFill>
            <a:prstDash val="sysDot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85" name="Line 512"/>
          <p:cNvSpPr/>
          <p:nvPr/>
        </p:nvSpPr>
        <p:spPr>
          <a:xfrm flipV="1">
            <a:off x="5907087" y="1912146"/>
            <a:ext cx="1720851" cy="550070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86" name="Rectangle 524"/>
          <p:cNvSpPr txBox="1"/>
          <p:nvPr/>
        </p:nvSpPr>
        <p:spPr>
          <a:xfrm>
            <a:off x="5435601" y="4542235"/>
            <a:ext cx="3457576" cy="427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685862">
              <a:lnSpc>
                <a:spcPct val="125000"/>
              </a:lnSpc>
              <a:defRPr sz="700">
                <a:solidFill>
                  <a:srgbClr val="FF3300"/>
                </a:solidFill>
              </a:defRPr>
            </a:pPr>
            <a:r>
              <a:rPr>
                <a:latin typeface="Wingdings 3"/>
                <a:ea typeface="Wingdings 3"/>
                <a:cs typeface="Wingdings 3"/>
                <a:sym typeface="Wingdings 3"/>
              </a:rPr>
              <a:t> </a:t>
            </a:r>
            <a:r>
              <a:rPr>
                <a:solidFill>
                  <a:srgbClr val="000000"/>
                </a:solidFill>
              </a:rPr>
              <a:t>Системы метеонаблюдений в аэропортах</a:t>
            </a:r>
          </a:p>
          <a:p>
            <a:pPr defTabSz="685862">
              <a:lnSpc>
                <a:spcPct val="125000"/>
              </a:lnSpc>
              <a:buSzPct val="100000"/>
              <a:buChar char=""/>
              <a:defRPr sz="700">
                <a:solidFill>
                  <a:srgbClr val="1F1A17"/>
                </a:solidFill>
              </a:defRPr>
            </a:pPr>
            <a:r>
              <a:t>    Сеть метеостанций</a:t>
            </a:r>
          </a:p>
          <a:p>
            <a:pPr defTabSz="685862">
              <a:lnSpc>
                <a:spcPct val="125000"/>
              </a:lnSpc>
              <a:defRPr sz="700">
                <a:solidFill>
                  <a:srgbClr val="339966"/>
                </a:solidFill>
              </a:defRPr>
            </a:pPr>
            <a:r>
              <a:rPr>
                <a:latin typeface="Wingdings 3"/>
                <a:ea typeface="Wingdings 3"/>
                <a:cs typeface="Wingdings 3"/>
                <a:sym typeface="Wingdings 3"/>
              </a:rPr>
              <a:t></a:t>
            </a:r>
            <a:r>
              <a:rPr>
                <a:solidFill>
                  <a:srgbClr val="343738"/>
                </a:solidFill>
              </a:rPr>
              <a:t>    </a:t>
            </a:r>
            <a:r>
              <a:rPr>
                <a:solidFill>
                  <a:srgbClr val="1F1A17"/>
                </a:solidFill>
              </a:rPr>
              <a:t>Мониторинг качества воздуха</a:t>
            </a:r>
          </a:p>
          <a:p>
            <a:pPr defTabSz="685862">
              <a:lnSpc>
                <a:spcPct val="125000"/>
              </a:lnSpc>
              <a:defRPr sz="700">
                <a:solidFill>
                  <a:srgbClr val="FFCC00"/>
                </a:solidFill>
              </a:defRPr>
            </a:pPr>
            <a:r>
              <a:rPr>
                <a:latin typeface="Wingdings 3"/>
                <a:ea typeface="Wingdings 3"/>
                <a:cs typeface="Wingdings 3"/>
                <a:sym typeface="Wingdings 3"/>
              </a:rPr>
              <a:t></a:t>
            </a:r>
            <a:r>
              <a:rPr>
                <a:solidFill>
                  <a:srgbClr val="1F1A17"/>
                </a:solidFill>
              </a:rPr>
              <a:t>    Контроль выбросов в атмосферу</a:t>
            </a:r>
          </a:p>
        </p:txBody>
      </p:sp>
      <p:sp>
        <p:nvSpPr>
          <p:cNvPr id="787" name="Freeform 525"/>
          <p:cNvSpPr/>
          <p:nvPr/>
        </p:nvSpPr>
        <p:spPr>
          <a:xfrm>
            <a:off x="2471738" y="4894660"/>
            <a:ext cx="28576" cy="28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0"/>
                </a:moveTo>
                <a:lnTo>
                  <a:pt x="21600" y="0"/>
                </a:lnTo>
                <a:lnTo>
                  <a:pt x="10800" y="0"/>
                </a:lnTo>
                <a:lnTo>
                  <a:pt x="0" y="14400"/>
                </a:lnTo>
                <a:lnTo>
                  <a:pt x="10800" y="21600"/>
                </a:lnTo>
                <a:lnTo>
                  <a:pt x="10800" y="144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788" name="Freeform 526"/>
          <p:cNvSpPr/>
          <p:nvPr/>
        </p:nvSpPr>
        <p:spPr>
          <a:xfrm>
            <a:off x="2471738" y="4894660"/>
            <a:ext cx="28576" cy="28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0"/>
                </a:moveTo>
                <a:lnTo>
                  <a:pt x="21600" y="0"/>
                </a:lnTo>
                <a:lnTo>
                  <a:pt x="10800" y="0"/>
                </a:lnTo>
                <a:lnTo>
                  <a:pt x="0" y="14400"/>
                </a:lnTo>
                <a:lnTo>
                  <a:pt x="10800" y="21600"/>
                </a:lnTo>
                <a:lnTo>
                  <a:pt x="10800" y="144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789" name="Freeform 527"/>
          <p:cNvSpPr/>
          <p:nvPr/>
        </p:nvSpPr>
        <p:spPr>
          <a:xfrm>
            <a:off x="2487613" y="4894660"/>
            <a:ext cx="36513" cy="28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0"/>
                </a:move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lnTo>
                  <a:pt x="7200" y="21600"/>
                </a:lnTo>
                <a:lnTo>
                  <a:pt x="21600" y="7200"/>
                </a:lnTo>
                <a:lnTo>
                  <a:pt x="14400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790" name="Freeform 528"/>
          <p:cNvSpPr/>
          <p:nvPr/>
        </p:nvSpPr>
        <p:spPr>
          <a:xfrm>
            <a:off x="2487613" y="4894660"/>
            <a:ext cx="36513" cy="28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0"/>
                </a:move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lnTo>
                  <a:pt x="7200" y="21600"/>
                </a:lnTo>
                <a:lnTo>
                  <a:pt x="21600" y="7200"/>
                </a:lnTo>
                <a:lnTo>
                  <a:pt x="14400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791" name="Freeform 529"/>
          <p:cNvSpPr/>
          <p:nvPr/>
        </p:nvSpPr>
        <p:spPr>
          <a:xfrm>
            <a:off x="2144713" y="4836319"/>
            <a:ext cx="14288" cy="19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10800"/>
                </a:lnTo>
                <a:lnTo>
                  <a:pt x="21600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792" name="Freeform 530"/>
          <p:cNvSpPr/>
          <p:nvPr/>
        </p:nvSpPr>
        <p:spPr>
          <a:xfrm>
            <a:off x="2144713" y="4836319"/>
            <a:ext cx="14288" cy="19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10800"/>
                </a:lnTo>
                <a:lnTo>
                  <a:pt x="21600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793" name="Freeform 531"/>
          <p:cNvSpPr/>
          <p:nvPr/>
        </p:nvSpPr>
        <p:spPr>
          <a:xfrm>
            <a:off x="2184400" y="4921648"/>
            <a:ext cx="12701" cy="12701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794" name="Freeform 532"/>
          <p:cNvSpPr/>
          <p:nvPr/>
        </p:nvSpPr>
        <p:spPr>
          <a:xfrm>
            <a:off x="2184400" y="4921648"/>
            <a:ext cx="12701" cy="12701"/>
          </a:xfrm>
          <a:prstGeom prst="rect">
            <a:avLst/>
          </a:pr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795" name="Freeform 533"/>
          <p:cNvSpPr/>
          <p:nvPr/>
        </p:nvSpPr>
        <p:spPr>
          <a:xfrm>
            <a:off x="2222500" y="4970463"/>
            <a:ext cx="28575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0800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796" name="Freeform 534"/>
          <p:cNvSpPr/>
          <p:nvPr/>
        </p:nvSpPr>
        <p:spPr>
          <a:xfrm>
            <a:off x="2222500" y="4970463"/>
            <a:ext cx="28575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0800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797" name="Freeform 535"/>
          <p:cNvSpPr/>
          <p:nvPr/>
        </p:nvSpPr>
        <p:spPr>
          <a:xfrm>
            <a:off x="2170115" y="4757938"/>
            <a:ext cx="26988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0" y="0"/>
                </a:lnTo>
                <a:lnTo>
                  <a:pt x="10800" y="21600"/>
                </a:lnTo>
                <a:lnTo>
                  <a:pt x="21600" y="0"/>
                </a:lnTo>
                <a:lnTo>
                  <a:pt x="10800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798" name="Freeform 536"/>
          <p:cNvSpPr/>
          <p:nvPr/>
        </p:nvSpPr>
        <p:spPr>
          <a:xfrm>
            <a:off x="2170115" y="4757938"/>
            <a:ext cx="26988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0" y="0"/>
                </a:lnTo>
                <a:lnTo>
                  <a:pt x="10800" y="21600"/>
                </a:lnTo>
                <a:lnTo>
                  <a:pt x="21600" y="0"/>
                </a:lnTo>
                <a:lnTo>
                  <a:pt x="10800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799" name="Freeform 537"/>
          <p:cNvSpPr/>
          <p:nvPr/>
        </p:nvSpPr>
        <p:spPr>
          <a:xfrm>
            <a:off x="2197100" y="4681537"/>
            <a:ext cx="12701" cy="392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5400"/>
                </a:lnTo>
                <a:lnTo>
                  <a:pt x="0" y="21600"/>
                </a:lnTo>
                <a:lnTo>
                  <a:pt x="21600" y="16200"/>
                </a:lnTo>
                <a:lnTo>
                  <a:pt x="21600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800" name="Freeform 538"/>
          <p:cNvSpPr/>
          <p:nvPr/>
        </p:nvSpPr>
        <p:spPr>
          <a:xfrm>
            <a:off x="2197100" y="4681537"/>
            <a:ext cx="12701" cy="392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5400"/>
                </a:lnTo>
                <a:lnTo>
                  <a:pt x="0" y="21600"/>
                </a:lnTo>
                <a:lnTo>
                  <a:pt x="21600" y="16200"/>
                </a:lnTo>
                <a:lnTo>
                  <a:pt x="21600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801" name="Freeform 539"/>
          <p:cNvSpPr/>
          <p:nvPr/>
        </p:nvSpPr>
        <p:spPr>
          <a:xfrm>
            <a:off x="2262190" y="4962526"/>
            <a:ext cx="92076" cy="773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429" y="0"/>
                </a:moveTo>
                <a:lnTo>
                  <a:pt x="9257" y="2700"/>
                </a:lnTo>
                <a:lnTo>
                  <a:pt x="9257" y="8100"/>
                </a:lnTo>
                <a:lnTo>
                  <a:pt x="3086" y="10800"/>
                </a:lnTo>
                <a:lnTo>
                  <a:pt x="0" y="13500"/>
                </a:lnTo>
                <a:lnTo>
                  <a:pt x="9257" y="13500"/>
                </a:lnTo>
                <a:lnTo>
                  <a:pt x="12343" y="18900"/>
                </a:lnTo>
                <a:lnTo>
                  <a:pt x="15429" y="21600"/>
                </a:lnTo>
                <a:lnTo>
                  <a:pt x="21600" y="16200"/>
                </a:lnTo>
                <a:lnTo>
                  <a:pt x="18514" y="10800"/>
                </a:lnTo>
                <a:lnTo>
                  <a:pt x="15429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802" name="Freeform 540"/>
          <p:cNvSpPr/>
          <p:nvPr/>
        </p:nvSpPr>
        <p:spPr>
          <a:xfrm>
            <a:off x="2262190" y="4962526"/>
            <a:ext cx="92076" cy="773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429" y="0"/>
                </a:moveTo>
                <a:lnTo>
                  <a:pt x="9257" y="2700"/>
                </a:lnTo>
                <a:lnTo>
                  <a:pt x="9257" y="8100"/>
                </a:lnTo>
                <a:lnTo>
                  <a:pt x="3086" y="10800"/>
                </a:lnTo>
                <a:lnTo>
                  <a:pt x="0" y="13500"/>
                </a:lnTo>
                <a:lnTo>
                  <a:pt x="9257" y="13500"/>
                </a:lnTo>
                <a:lnTo>
                  <a:pt x="12343" y="18900"/>
                </a:lnTo>
                <a:lnTo>
                  <a:pt x="15429" y="21600"/>
                </a:lnTo>
                <a:lnTo>
                  <a:pt x="21600" y="16200"/>
                </a:lnTo>
                <a:lnTo>
                  <a:pt x="18514" y="10800"/>
                </a:lnTo>
                <a:lnTo>
                  <a:pt x="15429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803" name="Freeform 541"/>
          <p:cNvSpPr/>
          <p:nvPr/>
        </p:nvSpPr>
        <p:spPr>
          <a:xfrm>
            <a:off x="2330450" y="4962525"/>
            <a:ext cx="77789" cy="678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3600" y="12343"/>
                </a:lnTo>
                <a:lnTo>
                  <a:pt x="7200" y="18514"/>
                </a:lnTo>
                <a:lnTo>
                  <a:pt x="14400" y="21600"/>
                </a:lnTo>
                <a:lnTo>
                  <a:pt x="21600" y="21600"/>
                </a:lnTo>
                <a:lnTo>
                  <a:pt x="18000" y="15429"/>
                </a:lnTo>
                <a:lnTo>
                  <a:pt x="14400" y="15429"/>
                </a:lnTo>
                <a:lnTo>
                  <a:pt x="10800" y="12343"/>
                </a:lnTo>
                <a:lnTo>
                  <a:pt x="3600" y="3086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804" name="Freeform 542"/>
          <p:cNvSpPr/>
          <p:nvPr/>
        </p:nvSpPr>
        <p:spPr>
          <a:xfrm>
            <a:off x="2330450" y="4962525"/>
            <a:ext cx="77789" cy="678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3600" y="12343"/>
                </a:lnTo>
                <a:lnTo>
                  <a:pt x="7200" y="18514"/>
                </a:lnTo>
                <a:lnTo>
                  <a:pt x="14400" y="21600"/>
                </a:lnTo>
                <a:lnTo>
                  <a:pt x="21600" y="21600"/>
                </a:lnTo>
                <a:lnTo>
                  <a:pt x="18000" y="15429"/>
                </a:lnTo>
                <a:lnTo>
                  <a:pt x="14400" y="15429"/>
                </a:lnTo>
                <a:lnTo>
                  <a:pt x="10800" y="12343"/>
                </a:lnTo>
                <a:lnTo>
                  <a:pt x="3600" y="3086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805" name="Freeform 543"/>
          <p:cNvSpPr/>
          <p:nvPr/>
        </p:nvSpPr>
        <p:spPr>
          <a:xfrm>
            <a:off x="2628900" y="4419601"/>
            <a:ext cx="171451" cy="1357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308" y="0"/>
                </a:moveTo>
                <a:lnTo>
                  <a:pt x="11631" y="3086"/>
                </a:lnTo>
                <a:lnTo>
                  <a:pt x="11631" y="6171"/>
                </a:lnTo>
                <a:lnTo>
                  <a:pt x="14954" y="6171"/>
                </a:lnTo>
                <a:lnTo>
                  <a:pt x="18277" y="10800"/>
                </a:lnTo>
                <a:lnTo>
                  <a:pt x="18277" y="12343"/>
                </a:lnTo>
                <a:lnTo>
                  <a:pt x="21600" y="16971"/>
                </a:lnTo>
                <a:lnTo>
                  <a:pt x="16615" y="21600"/>
                </a:lnTo>
                <a:lnTo>
                  <a:pt x="6646" y="20057"/>
                </a:lnTo>
                <a:lnTo>
                  <a:pt x="0" y="16971"/>
                </a:lnTo>
                <a:lnTo>
                  <a:pt x="1662" y="7714"/>
                </a:lnTo>
                <a:lnTo>
                  <a:pt x="8308" y="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806" name="Freeform 544"/>
          <p:cNvSpPr/>
          <p:nvPr/>
        </p:nvSpPr>
        <p:spPr>
          <a:xfrm>
            <a:off x="2628900" y="4419601"/>
            <a:ext cx="171451" cy="1357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308" y="0"/>
                </a:moveTo>
                <a:lnTo>
                  <a:pt x="11631" y="3086"/>
                </a:lnTo>
                <a:lnTo>
                  <a:pt x="11631" y="6171"/>
                </a:lnTo>
                <a:lnTo>
                  <a:pt x="14954" y="6171"/>
                </a:lnTo>
                <a:lnTo>
                  <a:pt x="18277" y="10800"/>
                </a:lnTo>
                <a:lnTo>
                  <a:pt x="18277" y="12343"/>
                </a:lnTo>
                <a:lnTo>
                  <a:pt x="21600" y="16971"/>
                </a:lnTo>
                <a:lnTo>
                  <a:pt x="16615" y="21600"/>
                </a:lnTo>
                <a:lnTo>
                  <a:pt x="6646" y="20057"/>
                </a:lnTo>
                <a:lnTo>
                  <a:pt x="0" y="16971"/>
                </a:lnTo>
                <a:lnTo>
                  <a:pt x="1662" y="7714"/>
                </a:lnTo>
                <a:lnTo>
                  <a:pt x="8308" y="0"/>
                </a:lnTo>
                <a:close/>
              </a:path>
            </a:pathLst>
          </a:custGeom>
          <a:solidFill>
            <a:srgbClr val="DDDDDD"/>
          </a:solidFill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807" name="AutoShape 545"/>
          <p:cNvSpPr/>
          <p:nvPr/>
        </p:nvSpPr>
        <p:spPr>
          <a:xfrm>
            <a:off x="1116015" y="2842023"/>
            <a:ext cx="73026" cy="53578"/>
          </a:xfrm>
          <a:prstGeom prst="triangl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808" name="AutoShape 546"/>
          <p:cNvSpPr/>
          <p:nvPr/>
        </p:nvSpPr>
        <p:spPr>
          <a:xfrm>
            <a:off x="2122490" y="3382567"/>
            <a:ext cx="73026" cy="53580"/>
          </a:xfrm>
          <a:prstGeom prst="triangl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809" name="AutoShape 547"/>
          <p:cNvSpPr/>
          <p:nvPr/>
        </p:nvSpPr>
        <p:spPr>
          <a:xfrm>
            <a:off x="1908176" y="3327798"/>
            <a:ext cx="73026" cy="53579"/>
          </a:xfrm>
          <a:prstGeom prst="triangl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810" name="AutoShape 548"/>
          <p:cNvSpPr/>
          <p:nvPr/>
        </p:nvSpPr>
        <p:spPr>
          <a:xfrm>
            <a:off x="2051051" y="3652837"/>
            <a:ext cx="73026" cy="53580"/>
          </a:xfrm>
          <a:prstGeom prst="triangl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811" name="AutoShape 549"/>
          <p:cNvSpPr/>
          <p:nvPr/>
        </p:nvSpPr>
        <p:spPr>
          <a:xfrm>
            <a:off x="2124076" y="3868342"/>
            <a:ext cx="73026" cy="53580"/>
          </a:xfrm>
          <a:prstGeom prst="triangl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812" name="AutoShape 550"/>
          <p:cNvSpPr/>
          <p:nvPr/>
        </p:nvSpPr>
        <p:spPr>
          <a:xfrm>
            <a:off x="2698751" y="4462462"/>
            <a:ext cx="73026" cy="53580"/>
          </a:xfrm>
          <a:prstGeom prst="triangl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813" name="AutoShape 551"/>
          <p:cNvSpPr/>
          <p:nvPr/>
        </p:nvSpPr>
        <p:spPr>
          <a:xfrm>
            <a:off x="3851276" y="2788444"/>
            <a:ext cx="73026" cy="53580"/>
          </a:xfrm>
          <a:prstGeom prst="triangl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814" name="AutoShape 552"/>
          <p:cNvSpPr/>
          <p:nvPr/>
        </p:nvSpPr>
        <p:spPr>
          <a:xfrm>
            <a:off x="4859339" y="4192192"/>
            <a:ext cx="73026" cy="53580"/>
          </a:xfrm>
          <a:prstGeom prst="triangl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815" name="AutoShape 553"/>
          <p:cNvSpPr/>
          <p:nvPr/>
        </p:nvSpPr>
        <p:spPr>
          <a:xfrm>
            <a:off x="4643439" y="4030267"/>
            <a:ext cx="73026" cy="53580"/>
          </a:xfrm>
          <a:prstGeom prst="triangl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816" name="AutoShape 554"/>
          <p:cNvSpPr/>
          <p:nvPr/>
        </p:nvSpPr>
        <p:spPr>
          <a:xfrm>
            <a:off x="5003801" y="3975498"/>
            <a:ext cx="73026" cy="53579"/>
          </a:xfrm>
          <a:prstGeom prst="triangl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817" name="AutoShape 555"/>
          <p:cNvSpPr/>
          <p:nvPr/>
        </p:nvSpPr>
        <p:spPr>
          <a:xfrm>
            <a:off x="4930776" y="3868342"/>
            <a:ext cx="73026" cy="53580"/>
          </a:xfrm>
          <a:prstGeom prst="triangl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818" name="AutoShape 556"/>
          <p:cNvSpPr/>
          <p:nvPr/>
        </p:nvSpPr>
        <p:spPr>
          <a:xfrm>
            <a:off x="5148264" y="4030267"/>
            <a:ext cx="73026" cy="53580"/>
          </a:xfrm>
          <a:prstGeom prst="triangl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819" name="AutoShape 557"/>
          <p:cNvSpPr/>
          <p:nvPr/>
        </p:nvSpPr>
        <p:spPr>
          <a:xfrm>
            <a:off x="7954964" y="4192192"/>
            <a:ext cx="73026" cy="53580"/>
          </a:xfrm>
          <a:prstGeom prst="triangl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820" name="AutoShape 558"/>
          <p:cNvSpPr/>
          <p:nvPr/>
        </p:nvSpPr>
        <p:spPr>
          <a:xfrm>
            <a:off x="7091364" y="3544492"/>
            <a:ext cx="73026" cy="53580"/>
          </a:xfrm>
          <a:prstGeom prst="triangl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821" name="AutoShape 559"/>
          <p:cNvSpPr/>
          <p:nvPr/>
        </p:nvSpPr>
        <p:spPr>
          <a:xfrm>
            <a:off x="4643439" y="1762125"/>
            <a:ext cx="73026" cy="53581"/>
          </a:xfrm>
          <a:prstGeom prst="triangl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822" name="AutoShape 560"/>
          <p:cNvSpPr/>
          <p:nvPr/>
        </p:nvSpPr>
        <p:spPr>
          <a:xfrm>
            <a:off x="5362576" y="2680098"/>
            <a:ext cx="73026" cy="53578"/>
          </a:xfrm>
          <a:prstGeom prst="triangl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823" name="AutoShape 561"/>
          <p:cNvSpPr/>
          <p:nvPr/>
        </p:nvSpPr>
        <p:spPr>
          <a:xfrm>
            <a:off x="5508626" y="2733675"/>
            <a:ext cx="73026" cy="53581"/>
          </a:xfrm>
          <a:prstGeom prst="triangl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824" name="AutoShape 562"/>
          <p:cNvSpPr/>
          <p:nvPr/>
        </p:nvSpPr>
        <p:spPr>
          <a:xfrm>
            <a:off x="5364164" y="2842023"/>
            <a:ext cx="73026" cy="53578"/>
          </a:xfrm>
          <a:prstGeom prst="triangl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825" name="AutoShape 563"/>
          <p:cNvSpPr/>
          <p:nvPr/>
        </p:nvSpPr>
        <p:spPr>
          <a:xfrm>
            <a:off x="5507039" y="2625330"/>
            <a:ext cx="73026" cy="53578"/>
          </a:xfrm>
          <a:prstGeom prst="triangl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826" name="AutoShape 564"/>
          <p:cNvSpPr/>
          <p:nvPr/>
        </p:nvSpPr>
        <p:spPr>
          <a:xfrm>
            <a:off x="4500564" y="2409825"/>
            <a:ext cx="73026" cy="53581"/>
          </a:xfrm>
          <a:prstGeom prst="triangl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827" name="AutoShape 565"/>
          <p:cNvSpPr/>
          <p:nvPr/>
        </p:nvSpPr>
        <p:spPr>
          <a:xfrm>
            <a:off x="4570414" y="2301480"/>
            <a:ext cx="73026" cy="53578"/>
          </a:xfrm>
          <a:prstGeom prst="triangl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828" name="AutoShape 566"/>
          <p:cNvSpPr/>
          <p:nvPr/>
        </p:nvSpPr>
        <p:spPr>
          <a:xfrm>
            <a:off x="4716464" y="2301480"/>
            <a:ext cx="73026" cy="53578"/>
          </a:xfrm>
          <a:prstGeom prst="triangl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829" name="AutoShape 567"/>
          <p:cNvSpPr/>
          <p:nvPr/>
        </p:nvSpPr>
        <p:spPr>
          <a:xfrm>
            <a:off x="4643439" y="2193132"/>
            <a:ext cx="73026" cy="53579"/>
          </a:xfrm>
          <a:prstGeom prst="triangl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830" name="AutoShape 568"/>
          <p:cNvSpPr/>
          <p:nvPr/>
        </p:nvSpPr>
        <p:spPr>
          <a:xfrm>
            <a:off x="4570414" y="2193132"/>
            <a:ext cx="73026" cy="53579"/>
          </a:xfrm>
          <a:prstGeom prst="triangl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831" name="AutoShape 569"/>
          <p:cNvSpPr/>
          <p:nvPr/>
        </p:nvSpPr>
        <p:spPr>
          <a:xfrm>
            <a:off x="4354514" y="2139555"/>
            <a:ext cx="73026" cy="53578"/>
          </a:xfrm>
          <a:prstGeom prst="triangl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832" name="AutoShape 570"/>
          <p:cNvSpPr/>
          <p:nvPr/>
        </p:nvSpPr>
        <p:spPr>
          <a:xfrm>
            <a:off x="4284664" y="2193132"/>
            <a:ext cx="73026" cy="53579"/>
          </a:xfrm>
          <a:prstGeom prst="triangl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833" name="Rectangle 571"/>
          <p:cNvSpPr txBox="1"/>
          <p:nvPr/>
        </p:nvSpPr>
        <p:spPr>
          <a:xfrm>
            <a:off x="1376365" y="3308749"/>
            <a:ext cx="398165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685862">
              <a:defRPr sz="700">
                <a:solidFill>
                  <a:srgbClr val="1F1A17"/>
                </a:solidFill>
              </a:defRPr>
            </a:lvl1pPr>
          </a:lstStyle>
          <a:p>
            <a:r>
              <a:t>Honduras</a:t>
            </a:r>
          </a:p>
        </p:txBody>
      </p:sp>
      <p:sp>
        <p:nvSpPr>
          <p:cNvPr id="834" name="Rectangle 572"/>
          <p:cNvSpPr txBox="1"/>
          <p:nvPr/>
        </p:nvSpPr>
        <p:spPr>
          <a:xfrm>
            <a:off x="1979615" y="3219451"/>
            <a:ext cx="41791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685862">
              <a:defRPr sz="700">
                <a:solidFill>
                  <a:srgbClr val="1F1A17"/>
                </a:solidFill>
              </a:defRPr>
            </a:lvl1pPr>
          </a:lstStyle>
          <a:p>
            <a:r>
              <a:t>Nicaragua</a:t>
            </a:r>
          </a:p>
        </p:txBody>
      </p:sp>
      <p:sp>
        <p:nvSpPr>
          <p:cNvPr id="835" name="Rectangle 573"/>
          <p:cNvSpPr txBox="1"/>
          <p:nvPr/>
        </p:nvSpPr>
        <p:spPr>
          <a:xfrm>
            <a:off x="1096965" y="3108723"/>
            <a:ext cx="447564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685862">
              <a:defRPr sz="700">
                <a:solidFill>
                  <a:srgbClr val="1F1A17"/>
                </a:solidFill>
              </a:defRPr>
            </a:lvl1pPr>
          </a:lstStyle>
          <a:p>
            <a:r>
              <a:t>Guatemala</a:t>
            </a:r>
          </a:p>
        </p:txBody>
      </p:sp>
      <p:sp>
        <p:nvSpPr>
          <p:cNvPr id="836" name="Rectangle 574"/>
          <p:cNvSpPr txBox="1"/>
          <p:nvPr/>
        </p:nvSpPr>
        <p:spPr>
          <a:xfrm>
            <a:off x="2771775" y="4569621"/>
            <a:ext cx="348724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685862">
              <a:defRPr sz="700">
                <a:solidFill>
                  <a:srgbClr val="1F1A17"/>
                </a:solidFill>
              </a:defRPr>
            </a:lvl1pPr>
          </a:lstStyle>
          <a:p>
            <a:r>
              <a:t>Uruguay</a:t>
            </a:r>
          </a:p>
        </p:txBody>
      </p:sp>
      <p:sp>
        <p:nvSpPr>
          <p:cNvPr id="837" name="Rectangle 575"/>
          <p:cNvSpPr txBox="1"/>
          <p:nvPr/>
        </p:nvSpPr>
        <p:spPr>
          <a:xfrm>
            <a:off x="1835150" y="3813574"/>
            <a:ext cx="225184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685862">
              <a:defRPr sz="700">
                <a:solidFill>
                  <a:srgbClr val="1F1A17"/>
                </a:solidFill>
              </a:defRPr>
            </a:lvl1pPr>
          </a:lstStyle>
          <a:p>
            <a:r>
              <a:t>Peru </a:t>
            </a:r>
          </a:p>
        </p:txBody>
      </p:sp>
      <p:sp>
        <p:nvSpPr>
          <p:cNvPr id="838" name="Rectangle 576"/>
          <p:cNvSpPr txBox="1"/>
          <p:nvPr/>
        </p:nvSpPr>
        <p:spPr>
          <a:xfrm>
            <a:off x="2195514" y="3327799"/>
            <a:ext cx="343818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685862">
              <a:defRPr sz="700">
                <a:solidFill>
                  <a:srgbClr val="1F1A17"/>
                </a:solidFill>
              </a:defRPr>
            </a:lvl1pPr>
          </a:lstStyle>
          <a:p>
            <a:r>
              <a:t>Panama</a:t>
            </a:r>
          </a:p>
        </p:txBody>
      </p:sp>
      <p:sp>
        <p:nvSpPr>
          <p:cNvPr id="839" name="Rectangle 577"/>
          <p:cNvSpPr txBox="1"/>
          <p:nvPr/>
        </p:nvSpPr>
        <p:spPr>
          <a:xfrm>
            <a:off x="7785100" y="3009901"/>
            <a:ext cx="289428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685862">
              <a:defRPr sz="700">
                <a:solidFill>
                  <a:srgbClr val="1F1A17"/>
                </a:solidFill>
              </a:defRPr>
            </a:lvl1pPr>
          </a:lstStyle>
          <a:p>
            <a:r>
              <a:t>Taiwan</a:t>
            </a:r>
          </a:p>
        </p:txBody>
      </p:sp>
      <p:sp>
        <p:nvSpPr>
          <p:cNvPr id="840" name="Rectangle 578"/>
          <p:cNvSpPr txBox="1"/>
          <p:nvPr/>
        </p:nvSpPr>
        <p:spPr>
          <a:xfrm>
            <a:off x="7399338" y="2496742"/>
            <a:ext cx="244978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685862">
              <a:defRPr sz="700">
                <a:solidFill>
                  <a:srgbClr val="1F1A17"/>
                </a:solidFill>
              </a:defRPr>
            </a:lvl1pPr>
          </a:lstStyle>
          <a:p>
            <a:r>
              <a:t>China</a:t>
            </a:r>
          </a:p>
        </p:txBody>
      </p:sp>
      <p:sp>
        <p:nvSpPr>
          <p:cNvPr id="841" name="Rectangle 579"/>
          <p:cNvSpPr txBox="1"/>
          <p:nvPr/>
        </p:nvSpPr>
        <p:spPr>
          <a:xfrm>
            <a:off x="7626350" y="2613424"/>
            <a:ext cx="249927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685862">
              <a:defRPr sz="700">
                <a:solidFill>
                  <a:srgbClr val="1F1A17"/>
                </a:solidFill>
              </a:defRPr>
            </a:lvl1pPr>
          </a:lstStyle>
          <a:p>
            <a:r>
              <a:t>Korea</a:t>
            </a:r>
          </a:p>
        </p:txBody>
      </p:sp>
      <p:sp>
        <p:nvSpPr>
          <p:cNvPr id="842" name="Rectangle 580"/>
          <p:cNvSpPr txBox="1"/>
          <p:nvPr/>
        </p:nvSpPr>
        <p:spPr>
          <a:xfrm>
            <a:off x="7053264" y="3423049"/>
            <a:ext cx="319032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685862">
              <a:defRPr sz="700">
                <a:solidFill>
                  <a:srgbClr val="1F1A17"/>
                </a:solidFill>
              </a:defRPr>
            </a:lvl1pPr>
          </a:lstStyle>
          <a:p>
            <a:r>
              <a:t>Malasia</a:t>
            </a:r>
          </a:p>
        </p:txBody>
      </p:sp>
      <p:sp>
        <p:nvSpPr>
          <p:cNvPr id="843" name="Rectangle 581"/>
          <p:cNvSpPr txBox="1"/>
          <p:nvPr/>
        </p:nvSpPr>
        <p:spPr>
          <a:xfrm>
            <a:off x="2627314" y="4083846"/>
            <a:ext cx="274582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685862">
              <a:defRPr sz="700">
                <a:solidFill>
                  <a:srgbClr val="1F1A17"/>
                </a:solidFill>
              </a:defRPr>
            </a:lvl1pPr>
          </a:lstStyle>
          <a:p>
            <a:r>
              <a:t>Bolivia</a:t>
            </a:r>
          </a:p>
        </p:txBody>
      </p:sp>
      <p:sp>
        <p:nvSpPr>
          <p:cNvPr id="844" name="Rectangle 582"/>
          <p:cNvSpPr txBox="1"/>
          <p:nvPr/>
        </p:nvSpPr>
        <p:spPr>
          <a:xfrm>
            <a:off x="1619250" y="3489724"/>
            <a:ext cx="38822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685862">
              <a:defRPr sz="700">
                <a:solidFill>
                  <a:srgbClr val="1F1A17"/>
                </a:solidFill>
              </a:defRPr>
            </a:lvl1pPr>
          </a:lstStyle>
          <a:p>
            <a:r>
              <a:t>Colombia</a:t>
            </a:r>
          </a:p>
        </p:txBody>
      </p:sp>
      <p:sp>
        <p:nvSpPr>
          <p:cNvPr id="845" name="Rectangle 583"/>
          <p:cNvSpPr txBox="1"/>
          <p:nvPr/>
        </p:nvSpPr>
        <p:spPr>
          <a:xfrm>
            <a:off x="1547813" y="3651649"/>
            <a:ext cx="343819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685862">
              <a:defRPr sz="700">
                <a:solidFill>
                  <a:srgbClr val="1F1A17"/>
                </a:solidFill>
              </a:defRPr>
            </a:lvl1pPr>
          </a:lstStyle>
          <a:p>
            <a:r>
              <a:t>Ecuador</a:t>
            </a:r>
          </a:p>
        </p:txBody>
      </p:sp>
      <p:sp>
        <p:nvSpPr>
          <p:cNvPr id="846" name="Rectangle 584"/>
          <p:cNvSpPr txBox="1"/>
          <p:nvPr/>
        </p:nvSpPr>
        <p:spPr>
          <a:xfrm>
            <a:off x="900112" y="2899173"/>
            <a:ext cx="294290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685862">
              <a:defRPr sz="700">
                <a:solidFill>
                  <a:srgbClr val="1F1A17"/>
                </a:solidFill>
              </a:defRPr>
            </a:lvl1pPr>
          </a:lstStyle>
          <a:p>
            <a:r>
              <a:t>Mexico</a:t>
            </a:r>
          </a:p>
        </p:txBody>
      </p:sp>
      <p:sp>
        <p:nvSpPr>
          <p:cNvPr id="847" name="Rectangle 585"/>
          <p:cNvSpPr txBox="1"/>
          <p:nvPr/>
        </p:nvSpPr>
        <p:spPr>
          <a:xfrm>
            <a:off x="5795962" y="1943101"/>
            <a:ext cx="284437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685862">
              <a:defRPr sz="700">
                <a:solidFill>
                  <a:srgbClr val="1F1A17"/>
                </a:solidFill>
              </a:defRPr>
            </a:lvl1pPr>
          </a:lstStyle>
          <a:p>
            <a:r>
              <a:t>Russia</a:t>
            </a:r>
          </a:p>
        </p:txBody>
      </p:sp>
      <p:sp>
        <p:nvSpPr>
          <p:cNvPr id="848" name="Rectangle 587"/>
          <p:cNvSpPr txBox="1"/>
          <p:nvPr/>
        </p:nvSpPr>
        <p:spPr>
          <a:xfrm>
            <a:off x="5219700" y="2469358"/>
            <a:ext cx="28109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685862">
              <a:defRPr sz="700">
                <a:solidFill>
                  <a:srgbClr val="1F1A17"/>
                </a:solidFill>
              </a:defRPr>
            </a:lvl1pPr>
          </a:lstStyle>
          <a:p>
            <a:r>
              <a:t>Turkey</a:t>
            </a:r>
          </a:p>
        </p:txBody>
      </p:sp>
      <p:sp>
        <p:nvSpPr>
          <p:cNvPr id="849" name="Rectangle 588"/>
          <p:cNvSpPr txBox="1"/>
          <p:nvPr/>
        </p:nvSpPr>
        <p:spPr>
          <a:xfrm>
            <a:off x="4787901" y="2625330"/>
            <a:ext cx="35371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685862">
              <a:defRPr sz="700">
                <a:solidFill>
                  <a:srgbClr val="1F1A17"/>
                </a:solidFill>
              </a:defRPr>
            </a:lvl1pPr>
          </a:lstStyle>
          <a:p>
            <a:r>
              <a:t>Jordania</a:t>
            </a:r>
          </a:p>
        </p:txBody>
      </p:sp>
      <p:sp>
        <p:nvSpPr>
          <p:cNvPr id="850" name="Rectangle 589"/>
          <p:cNvSpPr txBox="1"/>
          <p:nvPr/>
        </p:nvSpPr>
        <p:spPr>
          <a:xfrm>
            <a:off x="3492501" y="2301480"/>
            <a:ext cx="343818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685862">
              <a:defRPr sz="700">
                <a:solidFill>
                  <a:srgbClr val="1F1A17"/>
                </a:solidFill>
              </a:defRPr>
            </a:lvl1pPr>
          </a:lstStyle>
          <a:p>
            <a:r>
              <a:t>Portugal</a:t>
            </a:r>
          </a:p>
        </p:txBody>
      </p:sp>
      <p:sp>
        <p:nvSpPr>
          <p:cNvPr id="851" name="Rectangle 592"/>
          <p:cNvSpPr txBox="1"/>
          <p:nvPr/>
        </p:nvSpPr>
        <p:spPr>
          <a:xfrm>
            <a:off x="5300664" y="3994549"/>
            <a:ext cx="521662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685862">
              <a:defRPr sz="700">
                <a:solidFill>
                  <a:srgbClr val="1F1A17"/>
                </a:solidFill>
              </a:defRPr>
            </a:lvl1pPr>
          </a:lstStyle>
          <a:p>
            <a:r>
              <a:t>Mozambique</a:t>
            </a:r>
          </a:p>
        </p:txBody>
      </p:sp>
      <p:sp>
        <p:nvSpPr>
          <p:cNvPr id="852" name="Rectangle 593"/>
          <p:cNvSpPr txBox="1"/>
          <p:nvPr/>
        </p:nvSpPr>
        <p:spPr>
          <a:xfrm>
            <a:off x="5224464" y="3880249"/>
            <a:ext cx="422778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685862">
              <a:defRPr sz="700">
                <a:solidFill>
                  <a:srgbClr val="1F1A17"/>
                </a:solidFill>
              </a:defRPr>
            </a:lvl1pPr>
          </a:lstStyle>
          <a:p>
            <a:r>
              <a:t>Zimbabwe</a:t>
            </a:r>
          </a:p>
        </p:txBody>
      </p:sp>
      <p:sp>
        <p:nvSpPr>
          <p:cNvPr id="853" name="Rectangle 594"/>
          <p:cNvSpPr txBox="1"/>
          <p:nvPr/>
        </p:nvSpPr>
        <p:spPr>
          <a:xfrm>
            <a:off x="1833563" y="1860948"/>
            <a:ext cx="32411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685862">
              <a:defRPr sz="700">
                <a:solidFill>
                  <a:srgbClr val="1F1A17"/>
                </a:solidFill>
              </a:defRPr>
            </a:lvl1pPr>
          </a:lstStyle>
          <a:p>
            <a:r>
              <a:t>Canada</a:t>
            </a:r>
          </a:p>
        </p:txBody>
      </p:sp>
      <p:sp>
        <p:nvSpPr>
          <p:cNvPr id="854" name="Rectangle 596"/>
          <p:cNvSpPr txBox="1"/>
          <p:nvPr/>
        </p:nvSpPr>
        <p:spPr>
          <a:xfrm>
            <a:off x="6392864" y="3051573"/>
            <a:ext cx="20547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685862">
              <a:defRPr sz="700">
                <a:solidFill>
                  <a:srgbClr val="1F1A17"/>
                </a:solidFill>
              </a:defRPr>
            </a:lvl1pPr>
          </a:lstStyle>
          <a:p>
            <a:r>
              <a:t>India</a:t>
            </a:r>
          </a:p>
        </p:txBody>
      </p:sp>
      <p:sp>
        <p:nvSpPr>
          <p:cNvPr id="855" name="Rectangle 597"/>
          <p:cNvSpPr txBox="1"/>
          <p:nvPr/>
        </p:nvSpPr>
        <p:spPr>
          <a:xfrm>
            <a:off x="3276600" y="3975499"/>
            <a:ext cx="234994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685862">
              <a:defRPr sz="700">
                <a:solidFill>
                  <a:srgbClr val="1F1A17"/>
                </a:solidFill>
              </a:defRPr>
            </a:lvl1pPr>
          </a:lstStyle>
          <a:p>
            <a:r>
              <a:t>Brazil</a:t>
            </a:r>
          </a:p>
        </p:txBody>
      </p:sp>
      <p:sp>
        <p:nvSpPr>
          <p:cNvPr id="856" name="Text Box 600"/>
          <p:cNvSpPr txBox="1"/>
          <p:nvPr/>
        </p:nvSpPr>
        <p:spPr>
          <a:xfrm>
            <a:off x="5003801" y="2328864"/>
            <a:ext cx="368474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685862">
              <a:defRPr sz="700">
                <a:solidFill>
                  <a:srgbClr val="1F1A17"/>
                </a:solidFill>
              </a:defRPr>
            </a:lvl1pPr>
          </a:lstStyle>
          <a:p>
            <a:r>
              <a:t>Romania</a:t>
            </a:r>
          </a:p>
        </p:txBody>
      </p:sp>
      <p:sp>
        <p:nvSpPr>
          <p:cNvPr id="857" name="Text Box 602"/>
          <p:cNvSpPr txBox="1"/>
          <p:nvPr/>
        </p:nvSpPr>
        <p:spPr>
          <a:xfrm>
            <a:off x="5795962" y="2842024"/>
            <a:ext cx="235038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685862">
              <a:defRPr sz="700">
                <a:solidFill>
                  <a:srgbClr val="1F1A17"/>
                </a:solidFill>
              </a:defRPr>
            </a:lvl1pPr>
          </a:lstStyle>
          <a:p>
            <a:r>
              <a:t>Qatar</a:t>
            </a:r>
          </a:p>
        </p:txBody>
      </p:sp>
      <p:sp>
        <p:nvSpPr>
          <p:cNvPr id="858" name="Text Box 603"/>
          <p:cNvSpPr txBox="1"/>
          <p:nvPr/>
        </p:nvSpPr>
        <p:spPr>
          <a:xfrm>
            <a:off x="5580064" y="2733676"/>
            <a:ext cx="27953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685862">
              <a:defRPr sz="700">
                <a:solidFill>
                  <a:srgbClr val="1F1A17"/>
                </a:solidFill>
              </a:defRPr>
            </a:lvl1pPr>
          </a:lstStyle>
          <a:p>
            <a:r>
              <a:t>Kuwait</a:t>
            </a:r>
          </a:p>
        </p:txBody>
      </p:sp>
      <p:sp>
        <p:nvSpPr>
          <p:cNvPr id="859" name="Text Box 604"/>
          <p:cNvSpPr txBox="1"/>
          <p:nvPr/>
        </p:nvSpPr>
        <p:spPr>
          <a:xfrm>
            <a:off x="4211637" y="2334817"/>
            <a:ext cx="235082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685862">
              <a:defRPr sz="700">
                <a:solidFill>
                  <a:srgbClr val="1F1A17"/>
                </a:solidFill>
              </a:defRPr>
            </a:lvl1pPr>
          </a:lstStyle>
          <a:p>
            <a:r>
              <a:t>Suiza</a:t>
            </a:r>
          </a:p>
        </p:txBody>
      </p:sp>
      <p:sp>
        <p:nvSpPr>
          <p:cNvPr id="860" name="Text Box 606"/>
          <p:cNvSpPr txBox="1"/>
          <p:nvPr/>
        </p:nvSpPr>
        <p:spPr>
          <a:xfrm>
            <a:off x="7812088" y="4043364"/>
            <a:ext cx="647701" cy="157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94" tIns="34294" rIns="34294" bIns="34294">
            <a:spAutoFit/>
          </a:bodyPr>
          <a:lstStyle>
            <a:lvl1pPr defTabSz="685862">
              <a:spcBef>
                <a:spcPts val="300"/>
              </a:spcBef>
              <a:defRPr sz="600">
                <a:solidFill>
                  <a:srgbClr val="1F1A17"/>
                </a:solidFill>
                <a:latin typeface="Frutiger-Bold"/>
                <a:ea typeface="Frutiger-Bold"/>
                <a:cs typeface="Frutiger-Bold"/>
                <a:sym typeface="Frutiger-Bold"/>
              </a:defRPr>
            </a:lvl1pPr>
          </a:lstStyle>
          <a:p>
            <a:r>
              <a:t>Australia</a:t>
            </a:r>
          </a:p>
        </p:txBody>
      </p:sp>
      <p:sp>
        <p:nvSpPr>
          <p:cNvPr id="861" name="Text Box 608"/>
          <p:cNvSpPr txBox="1"/>
          <p:nvPr/>
        </p:nvSpPr>
        <p:spPr>
          <a:xfrm>
            <a:off x="5580062" y="2577705"/>
            <a:ext cx="165889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685862">
              <a:defRPr sz="700">
                <a:solidFill>
                  <a:srgbClr val="1F1A17"/>
                </a:solidFill>
              </a:defRPr>
            </a:lvl1pPr>
          </a:lstStyle>
          <a:p>
            <a:r>
              <a:t>Iran</a:t>
            </a:r>
          </a:p>
        </p:txBody>
      </p:sp>
      <p:sp>
        <p:nvSpPr>
          <p:cNvPr id="862" name="Rectangle 609"/>
          <p:cNvSpPr txBox="1"/>
          <p:nvPr/>
        </p:nvSpPr>
        <p:spPr>
          <a:xfrm>
            <a:off x="4400550" y="2483646"/>
            <a:ext cx="200484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685862">
              <a:defRPr sz="700">
                <a:solidFill>
                  <a:srgbClr val="1F1A17"/>
                </a:solidFill>
              </a:defRPr>
            </a:lvl1pPr>
          </a:lstStyle>
          <a:p>
            <a:r>
              <a:t>Italia</a:t>
            </a:r>
          </a:p>
        </p:txBody>
      </p:sp>
      <p:sp>
        <p:nvSpPr>
          <p:cNvPr id="863" name="Rectangle 610"/>
          <p:cNvSpPr txBox="1"/>
          <p:nvPr/>
        </p:nvSpPr>
        <p:spPr>
          <a:xfrm>
            <a:off x="5187950" y="2693193"/>
            <a:ext cx="165888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685862">
              <a:defRPr sz="700">
                <a:solidFill>
                  <a:srgbClr val="1F1A17"/>
                </a:solidFill>
              </a:defRPr>
            </a:lvl1pPr>
          </a:lstStyle>
          <a:p>
            <a:r>
              <a:t>Iraq</a:t>
            </a:r>
          </a:p>
        </p:txBody>
      </p:sp>
      <p:sp>
        <p:nvSpPr>
          <p:cNvPr id="864" name="Rectangle 611"/>
          <p:cNvSpPr txBox="1"/>
          <p:nvPr/>
        </p:nvSpPr>
        <p:spPr>
          <a:xfrm>
            <a:off x="4324351" y="4100514"/>
            <a:ext cx="33878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685862">
              <a:defRPr sz="700">
                <a:solidFill>
                  <a:srgbClr val="1F1A17"/>
                </a:solidFill>
              </a:defRPr>
            </a:lvl1pPr>
          </a:lstStyle>
          <a:p>
            <a:r>
              <a:t>Namibia</a:t>
            </a:r>
          </a:p>
        </p:txBody>
      </p:sp>
      <p:sp>
        <p:nvSpPr>
          <p:cNvPr id="865" name="Rectangle 613"/>
          <p:cNvSpPr txBox="1"/>
          <p:nvPr/>
        </p:nvSpPr>
        <p:spPr>
          <a:xfrm>
            <a:off x="4500564" y="3868342"/>
            <a:ext cx="309135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685862">
              <a:defRPr sz="700">
                <a:solidFill>
                  <a:srgbClr val="1F1A17"/>
                </a:solidFill>
              </a:defRPr>
            </a:lvl1pPr>
          </a:lstStyle>
          <a:p>
            <a:r>
              <a:t>Zambia</a:t>
            </a:r>
          </a:p>
        </p:txBody>
      </p:sp>
      <p:sp>
        <p:nvSpPr>
          <p:cNvPr id="866" name="Text Box 615"/>
          <p:cNvSpPr txBox="1"/>
          <p:nvPr/>
        </p:nvSpPr>
        <p:spPr>
          <a:xfrm>
            <a:off x="4572000" y="2415780"/>
            <a:ext cx="615950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685862">
              <a:defRPr sz="700">
                <a:solidFill>
                  <a:srgbClr val="1F1A17"/>
                </a:solidFill>
              </a:defRPr>
            </a:lvl1pPr>
          </a:lstStyle>
          <a:p>
            <a:r>
              <a:t>Serbia and M.</a:t>
            </a:r>
          </a:p>
        </p:txBody>
      </p:sp>
      <p:sp>
        <p:nvSpPr>
          <p:cNvPr id="867" name="Rectangle 618"/>
          <p:cNvSpPr txBox="1"/>
          <p:nvPr/>
        </p:nvSpPr>
        <p:spPr>
          <a:xfrm>
            <a:off x="5292726" y="2247901"/>
            <a:ext cx="39812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685862">
              <a:defRPr sz="700">
                <a:solidFill>
                  <a:srgbClr val="1F1A17"/>
                </a:solidFill>
              </a:defRPr>
            </a:lvl1pPr>
          </a:lstStyle>
          <a:p>
            <a:r>
              <a:t>Bosnia H.</a:t>
            </a:r>
          </a:p>
        </p:txBody>
      </p:sp>
      <p:sp>
        <p:nvSpPr>
          <p:cNvPr id="868" name="AutoShape 619"/>
          <p:cNvSpPr/>
          <p:nvPr/>
        </p:nvSpPr>
        <p:spPr>
          <a:xfrm>
            <a:off x="1692276" y="1762125"/>
            <a:ext cx="73026" cy="53581"/>
          </a:xfrm>
          <a:prstGeom prst="triangle">
            <a:avLst/>
          </a:prstGeom>
          <a:solidFill>
            <a:srgbClr val="993300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869" name="AutoShape 620"/>
          <p:cNvSpPr/>
          <p:nvPr/>
        </p:nvSpPr>
        <p:spPr>
          <a:xfrm>
            <a:off x="1258890" y="2842023"/>
            <a:ext cx="73026" cy="53578"/>
          </a:xfrm>
          <a:prstGeom prst="triangle">
            <a:avLst/>
          </a:prstGeom>
          <a:solidFill>
            <a:srgbClr val="993300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870" name="AutoShape 621"/>
          <p:cNvSpPr/>
          <p:nvPr/>
        </p:nvSpPr>
        <p:spPr>
          <a:xfrm>
            <a:off x="1331915" y="2950369"/>
            <a:ext cx="73026" cy="53580"/>
          </a:xfrm>
          <a:prstGeom prst="triangle">
            <a:avLst/>
          </a:prstGeom>
          <a:solidFill>
            <a:srgbClr val="008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871" name="AutoShape 622"/>
          <p:cNvSpPr/>
          <p:nvPr/>
        </p:nvSpPr>
        <p:spPr>
          <a:xfrm>
            <a:off x="1403352" y="2842023"/>
            <a:ext cx="73026" cy="53578"/>
          </a:xfrm>
          <a:prstGeom prst="triangle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872" name="AutoShape 623"/>
          <p:cNvSpPr/>
          <p:nvPr/>
        </p:nvSpPr>
        <p:spPr>
          <a:xfrm>
            <a:off x="1835151" y="3219450"/>
            <a:ext cx="73026" cy="53581"/>
          </a:xfrm>
          <a:prstGeom prst="triangle">
            <a:avLst/>
          </a:prstGeom>
          <a:solidFill>
            <a:srgbClr val="993300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873" name="AutoShape 624"/>
          <p:cNvSpPr/>
          <p:nvPr/>
        </p:nvSpPr>
        <p:spPr>
          <a:xfrm>
            <a:off x="1978026" y="3327798"/>
            <a:ext cx="73026" cy="53579"/>
          </a:xfrm>
          <a:prstGeom prst="triangle">
            <a:avLst/>
          </a:prstGeom>
          <a:solidFill>
            <a:srgbClr val="008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874" name="AutoShape 625"/>
          <p:cNvSpPr/>
          <p:nvPr/>
        </p:nvSpPr>
        <p:spPr>
          <a:xfrm>
            <a:off x="2698751" y="4516042"/>
            <a:ext cx="73026" cy="53580"/>
          </a:xfrm>
          <a:prstGeom prst="triangle">
            <a:avLst/>
          </a:prstGeom>
          <a:solidFill>
            <a:srgbClr val="993300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875" name="AutoShape 626"/>
          <p:cNvSpPr/>
          <p:nvPr/>
        </p:nvSpPr>
        <p:spPr>
          <a:xfrm>
            <a:off x="2627315" y="4408887"/>
            <a:ext cx="73026" cy="53579"/>
          </a:xfrm>
          <a:prstGeom prst="triangle">
            <a:avLst/>
          </a:prstGeom>
          <a:solidFill>
            <a:srgbClr val="008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876" name="AutoShape 627"/>
          <p:cNvSpPr/>
          <p:nvPr/>
        </p:nvSpPr>
        <p:spPr>
          <a:xfrm>
            <a:off x="2195515" y="3868342"/>
            <a:ext cx="73026" cy="53580"/>
          </a:xfrm>
          <a:prstGeom prst="triangl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877" name="AutoShape 628"/>
          <p:cNvSpPr/>
          <p:nvPr/>
        </p:nvSpPr>
        <p:spPr>
          <a:xfrm>
            <a:off x="2195515" y="3543301"/>
            <a:ext cx="73026" cy="53580"/>
          </a:xfrm>
          <a:prstGeom prst="triangle">
            <a:avLst/>
          </a:prstGeom>
          <a:solidFill>
            <a:srgbClr val="008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878" name="AutoShape 629"/>
          <p:cNvSpPr/>
          <p:nvPr/>
        </p:nvSpPr>
        <p:spPr>
          <a:xfrm>
            <a:off x="5148264" y="4083844"/>
            <a:ext cx="73026" cy="53580"/>
          </a:xfrm>
          <a:prstGeom prst="triangle">
            <a:avLst/>
          </a:prstGeom>
          <a:solidFill>
            <a:srgbClr val="993300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879" name="AutoShape 630"/>
          <p:cNvSpPr/>
          <p:nvPr/>
        </p:nvSpPr>
        <p:spPr>
          <a:xfrm>
            <a:off x="5076826" y="3921919"/>
            <a:ext cx="73026" cy="53580"/>
          </a:xfrm>
          <a:prstGeom prst="triangle">
            <a:avLst/>
          </a:prstGeom>
          <a:solidFill>
            <a:srgbClr val="993300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880" name="AutoShape 631"/>
          <p:cNvSpPr/>
          <p:nvPr/>
        </p:nvSpPr>
        <p:spPr>
          <a:xfrm>
            <a:off x="3995739" y="2733675"/>
            <a:ext cx="73026" cy="53581"/>
          </a:xfrm>
          <a:prstGeom prst="triangle">
            <a:avLst/>
          </a:prstGeom>
          <a:solidFill>
            <a:srgbClr val="993300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881" name="AutoShape 632"/>
          <p:cNvSpPr/>
          <p:nvPr/>
        </p:nvSpPr>
        <p:spPr>
          <a:xfrm>
            <a:off x="7524752" y="4083844"/>
            <a:ext cx="73026" cy="53580"/>
          </a:xfrm>
          <a:prstGeom prst="triangle">
            <a:avLst/>
          </a:prstGeom>
          <a:solidFill>
            <a:srgbClr val="993300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882" name="AutoShape 633"/>
          <p:cNvSpPr/>
          <p:nvPr/>
        </p:nvSpPr>
        <p:spPr>
          <a:xfrm>
            <a:off x="7632702" y="3058717"/>
            <a:ext cx="73026" cy="53579"/>
          </a:xfrm>
          <a:prstGeom prst="triangl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883" name="AutoShape 634"/>
          <p:cNvSpPr/>
          <p:nvPr/>
        </p:nvSpPr>
        <p:spPr>
          <a:xfrm>
            <a:off x="7740652" y="2518173"/>
            <a:ext cx="73026" cy="53578"/>
          </a:xfrm>
          <a:prstGeom prst="triangl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884" name="AutoShape 635"/>
          <p:cNvSpPr/>
          <p:nvPr/>
        </p:nvSpPr>
        <p:spPr>
          <a:xfrm>
            <a:off x="7162802" y="2463405"/>
            <a:ext cx="73026" cy="53578"/>
          </a:xfrm>
          <a:prstGeom prst="triangle">
            <a:avLst/>
          </a:prstGeom>
          <a:solidFill>
            <a:srgbClr val="993300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885" name="AutoShape 636"/>
          <p:cNvSpPr/>
          <p:nvPr/>
        </p:nvSpPr>
        <p:spPr>
          <a:xfrm>
            <a:off x="6516689" y="2950369"/>
            <a:ext cx="73026" cy="53580"/>
          </a:xfrm>
          <a:prstGeom prst="triangl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886" name="AutoShape 637"/>
          <p:cNvSpPr/>
          <p:nvPr/>
        </p:nvSpPr>
        <p:spPr>
          <a:xfrm>
            <a:off x="6443664" y="2950369"/>
            <a:ext cx="73026" cy="53580"/>
          </a:xfrm>
          <a:prstGeom prst="triangl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887" name="AutoShape 638"/>
          <p:cNvSpPr/>
          <p:nvPr/>
        </p:nvSpPr>
        <p:spPr>
          <a:xfrm>
            <a:off x="6372226" y="2950369"/>
            <a:ext cx="73026" cy="53580"/>
          </a:xfrm>
          <a:prstGeom prst="triangl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888" name="AutoShape 639"/>
          <p:cNvSpPr/>
          <p:nvPr/>
        </p:nvSpPr>
        <p:spPr>
          <a:xfrm>
            <a:off x="6516689" y="2895600"/>
            <a:ext cx="73026" cy="53581"/>
          </a:xfrm>
          <a:prstGeom prst="triangl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889" name="AutoShape 640"/>
          <p:cNvSpPr/>
          <p:nvPr/>
        </p:nvSpPr>
        <p:spPr>
          <a:xfrm>
            <a:off x="6443664" y="2895600"/>
            <a:ext cx="73026" cy="53581"/>
          </a:xfrm>
          <a:prstGeom prst="triangl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890" name="AutoShape 641"/>
          <p:cNvSpPr/>
          <p:nvPr/>
        </p:nvSpPr>
        <p:spPr>
          <a:xfrm>
            <a:off x="6372226" y="2895600"/>
            <a:ext cx="73026" cy="53581"/>
          </a:xfrm>
          <a:prstGeom prst="triangl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891" name="AutoShape 642"/>
          <p:cNvSpPr/>
          <p:nvPr/>
        </p:nvSpPr>
        <p:spPr>
          <a:xfrm>
            <a:off x="6516689" y="2842023"/>
            <a:ext cx="73026" cy="53578"/>
          </a:xfrm>
          <a:prstGeom prst="triangl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892" name="AutoShape 643"/>
          <p:cNvSpPr/>
          <p:nvPr/>
        </p:nvSpPr>
        <p:spPr>
          <a:xfrm>
            <a:off x="6443664" y="2842023"/>
            <a:ext cx="73026" cy="53578"/>
          </a:xfrm>
          <a:prstGeom prst="triangl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893" name="AutoShape 644"/>
          <p:cNvSpPr/>
          <p:nvPr/>
        </p:nvSpPr>
        <p:spPr>
          <a:xfrm>
            <a:off x="2555876" y="3489723"/>
            <a:ext cx="73026" cy="53579"/>
          </a:xfrm>
          <a:prstGeom prst="triangl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894" name="Rectangle 645"/>
          <p:cNvSpPr txBox="1"/>
          <p:nvPr/>
        </p:nvSpPr>
        <p:spPr>
          <a:xfrm>
            <a:off x="2700338" y="3381376"/>
            <a:ext cx="42794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685862">
              <a:defRPr sz="700">
                <a:solidFill>
                  <a:srgbClr val="1F1A17"/>
                </a:solidFill>
              </a:defRPr>
            </a:lvl1pPr>
          </a:lstStyle>
          <a:p>
            <a:r>
              <a:t>Venezuela</a:t>
            </a:r>
          </a:p>
        </p:txBody>
      </p:sp>
      <p:sp>
        <p:nvSpPr>
          <p:cNvPr id="895" name="AutoShape 647"/>
          <p:cNvSpPr/>
          <p:nvPr/>
        </p:nvSpPr>
        <p:spPr>
          <a:xfrm>
            <a:off x="6084889" y="2085975"/>
            <a:ext cx="73026" cy="53581"/>
          </a:xfrm>
          <a:prstGeom prst="triangle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896" name="AutoShape 648"/>
          <p:cNvSpPr/>
          <p:nvPr/>
        </p:nvSpPr>
        <p:spPr>
          <a:xfrm>
            <a:off x="4140201" y="2085975"/>
            <a:ext cx="73026" cy="53581"/>
          </a:xfrm>
          <a:prstGeom prst="triangle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897" name="AutoShape 649"/>
          <p:cNvSpPr/>
          <p:nvPr/>
        </p:nvSpPr>
        <p:spPr>
          <a:xfrm>
            <a:off x="4211639" y="1924050"/>
            <a:ext cx="73026" cy="53581"/>
          </a:xfrm>
          <a:prstGeom prst="triangle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898" name="AutoShape 650"/>
          <p:cNvSpPr/>
          <p:nvPr/>
        </p:nvSpPr>
        <p:spPr>
          <a:xfrm>
            <a:off x="5435601" y="2733675"/>
            <a:ext cx="73026" cy="53581"/>
          </a:xfrm>
          <a:prstGeom prst="triangle">
            <a:avLst/>
          </a:prstGeom>
          <a:solidFill>
            <a:srgbClr val="993300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899" name="AutoShape 651"/>
          <p:cNvSpPr/>
          <p:nvPr/>
        </p:nvSpPr>
        <p:spPr>
          <a:xfrm>
            <a:off x="5435601" y="2625330"/>
            <a:ext cx="73026" cy="53578"/>
          </a:xfrm>
          <a:prstGeom prst="triangle">
            <a:avLst/>
          </a:prstGeom>
          <a:solidFill>
            <a:srgbClr val="993300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900" name="AutoShape 652"/>
          <p:cNvSpPr/>
          <p:nvPr/>
        </p:nvSpPr>
        <p:spPr>
          <a:xfrm>
            <a:off x="4211639" y="2194323"/>
            <a:ext cx="73026" cy="53578"/>
          </a:xfrm>
          <a:prstGeom prst="triangle">
            <a:avLst/>
          </a:prstGeom>
          <a:solidFill>
            <a:srgbClr val="993300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901" name="AutoShape 653"/>
          <p:cNvSpPr/>
          <p:nvPr/>
        </p:nvSpPr>
        <p:spPr>
          <a:xfrm>
            <a:off x="4500564" y="2247900"/>
            <a:ext cx="73026" cy="53581"/>
          </a:xfrm>
          <a:prstGeom prst="triangle">
            <a:avLst/>
          </a:prstGeom>
          <a:solidFill>
            <a:srgbClr val="993300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902" name="AutoShape 654"/>
          <p:cNvSpPr/>
          <p:nvPr/>
        </p:nvSpPr>
        <p:spPr>
          <a:xfrm>
            <a:off x="4356101" y="2085975"/>
            <a:ext cx="73026" cy="53581"/>
          </a:xfrm>
          <a:prstGeom prst="triangle">
            <a:avLst/>
          </a:prstGeom>
          <a:solidFill>
            <a:srgbClr val="993300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903" name="AutoShape 655"/>
          <p:cNvSpPr/>
          <p:nvPr/>
        </p:nvSpPr>
        <p:spPr>
          <a:xfrm>
            <a:off x="4859339" y="2356248"/>
            <a:ext cx="73026" cy="53578"/>
          </a:xfrm>
          <a:prstGeom prst="triangle">
            <a:avLst/>
          </a:prstGeom>
          <a:solidFill>
            <a:srgbClr val="993300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904" name="AutoShape 656"/>
          <p:cNvSpPr/>
          <p:nvPr/>
        </p:nvSpPr>
        <p:spPr>
          <a:xfrm>
            <a:off x="4211639" y="2139555"/>
            <a:ext cx="73026" cy="53578"/>
          </a:xfrm>
          <a:prstGeom prst="triangle">
            <a:avLst/>
          </a:prstGeom>
          <a:solidFill>
            <a:srgbClr val="993300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905" name="AutoShape 657"/>
          <p:cNvSpPr/>
          <p:nvPr/>
        </p:nvSpPr>
        <p:spPr>
          <a:xfrm>
            <a:off x="4500564" y="2139555"/>
            <a:ext cx="73026" cy="53578"/>
          </a:xfrm>
          <a:prstGeom prst="triangl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906" name="AutoShape 659"/>
          <p:cNvSpPr/>
          <p:nvPr/>
        </p:nvSpPr>
        <p:spPr>
          <a:xfrm>
            <a:off x="4427539" y="2247900"/>
            <a:ext cx="73026" cy="53581"/>
          </a:xfrm>
          <a:prstGeom prst="triangl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907" name="AutoShape 660"/>
          <p:cNvSpPr/>
          <p:nvPr/>
        </p:nvSpPr>
        <p:spPr>
          <a:xfrm>
            <a:off x="4356101" y="2247900"/>
            <a:ext cx="73026" cy="53581"/>
          </a:xfrm>
          <a:prstGeom prst="triangle">
            <a:avLst/>
          </a:prstGeom>
          <a:solidFill>
            <a:srgbClr val="993300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908" name="AutoShape 661"/>
          <p:cNvSpPr/>
          <p:nvPr/>
        </p:nvSpPr>
        <p:spPr>
          <a:xfrm>
            <a:off x="4211639" y="2085975"/>
            <a:ext cx="73026" cy="53581"/>
          </a:xfrm>
          <a:prstGeom prst="triangl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909" name="AutoShape 662"/>
          <p:cNvSpPr/>
          <p:nvPr/>
        </p:nvSpPr>
        <p:spPr>
          <a:xfrm>
            <a:off x="4284664" y="2085975"/>
            <a:ext cx="73026" cy="53581"/>
          </a:xfrm>
          <a:prstGeom prst="triangl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910" name="AutoShape 663"/>
          <p:cNvSpPr/>
          <p:nvPr/>
        </p:nvSpPr>
        <p:spPr>
          <a:xfrm>
            <a:off x="2627315" y="3489723"/>
            <a:ext cx="73026" cy="53579"/>
          </a:xfrm>
          <a:prstGeom prst="triangl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911" name="AutoShape 664"/>
          <p:cNvSpPr/>
          <p:nvPr/>
        </p:nvSpPr>
        <p:spPr>
          <a:xfrm>
            <a:off x="2484440" y="3489723"/>
            <a:ext cx="73026" cy="53579"/>
          </a:xfrm>
          <a:prstGeom prst="triangl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912" name="AutoShape 665"/>
          <p:cNvSpPr/>
          <p:nvPr/>
        </p:nvSpPr>
        <p:spPr>
          <a:xfrm>
            <a:off x="2555876" y="3543301"/>
            <a:ext cx="73026" cy="53580"/>
          </a:xfrm>
          <a:prstGeom prst="triangl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913" name="AutoShape 666"/>
          <p:cNvSpPr/>
          <p:nvPr/>
        </p:nvSpPr>
        <p:spPr>
          <a:xfrm>
            <a:off x="2627315" y="3543301"/>
            <a:ext cx="73026" cy="53580"/>
          </a:xfrm>
          <a:prstGeom prst="triangl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914" name="AutoShape 667"/>
          <p:cNvSpPr/>
          <p:nvPr/>
        </p:nvSpPr>
        <p:spPr>
          <a:xfrm>
            <a:off x="2484440" y="3543301"/>
            <a:ext cx="73026" cy="53580"/>
          </a:xfrm>
          <a:prstGeom prst="triangl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915" name="AutoShape 668"/>
          <p:cNvSpPr/>
          <p:nvPr/>
        </p:nvSpPr>
        <p:spPr>
          <a:xfrm>
            <a:off x="2482851" y="3598069"/>
            <a:ext cx="73026" cy="53580"/>
          </a:xfrm>
          <a:prstGeom prst="triangl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916" name="AutoShape 669"/>
          <p:cNvSpPr/>
          <p:nvPr/>
        </p:nvSpPr>
        <p:spPr>
          <a:xfrm>
            <a:off x="2554290" y="3598069"/>
            <a:ext cx="73026" cy="53580"/>
          </a:xfrm>
          <a:prstGeom prst="triangl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917" name="AutoShape 670"/>
          <p:cNvSpPr/>
          <p:nvPr/>
        </p:nvSpPr>
        <p:spPr>
          <a:xfrm>
            <a:off x="2411415" y="3598069"/>
            <a:ext cx="73026" cy="53580"/>
          </a:xfrm>
          <a:prstGeom prst="triangl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918" name="AutoShape 671"/>
          <p:cNvSpPr/>
          <p:nvPr/>
        </p:nvSpPr>
        <p:spPr>
          <a:xfrm>
            <a:off x="2482851" y="3436144"/>
            <a:ext cx="73026" cy="53580"/>
          </a:xfrm>
          <a:prstGeom prst="triangl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919" name="AutoShape 672"/>
          <p:cNvSpPr/>
          <p:nvPr/>
        </p:nvSpPr>
        <p:spPr>
          <a:xfrm>
            <a:off x="2411415" y="3436144"/>
            <a:ext cx="73026" cy="53580"/>
          </a:xfrm>
          <a:prstGeom prst="triangl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920" name="AutoShape 673"/>
          <p:cNvSpPr/>
          <p:nvPr/>
        </p:nvSpPr>
        <p:spPr>
          <a:xfrm>
            <a:off x="2411415" y="4570812"/>
            <a:ext cx="73026" cy="53579"/>
          </a:xfrm>
          <a:prstGeom prst="triangl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921" name="AutoShape 674"/>
          <p:cNvSpPr/>
          <p:nvPr/>
        </p:nvSpPr>
        <p:spPr>
          <a:xfrm>
            <a:off x="2482851" y="4570812"/>
            <a:ext cx="73026" cy="53579"/>
          </a:xfrm>
          <a:prstGeom prst="triangl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922" name="AutoShape 675"/>
          <p:cNvSpPr/>
          <p:nvPr/>
        </p:nvSpPr>
        <p:spPr>
          <a:xfrm>
            <a:off x="2339976" y="4570812"/>
            <a:ext cx="73026" cy="53579"/>
          </a:xfrm>
          <a:prstGeom prst="triangl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923" name="AutoShape 676"/>
          <p:cNvSpPr/>
          <p:nvPr/>
        </p:nvSpPr>
        <p:spPr>
          <a:xfrm>
            <a:off x="2411415" y="4462462"/>
            <a:ext cx="73026" cy="53580"/>
          </a:xfrm>
          <a:prstGeom prst="triangl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924" name="AutoShape 677"/>
          <p:cNvSpPr/>
          <p:nvPr/>
        </p:nvSpPr>
        <p:spPr>
          <a:xfrm>
            <a:off x="2339976" y="4462462"/>
            <a:ext cx="73026" cy="53580"/>
          </a:xfrm>
          <a:prstGeom prst="triangl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925" name="Rectangle 678"/>
          <p:cNvSpPr txBox="1"/>
          <p:nvPr/>
        </p:nvSpPr>
        <p:spPr>
          <a:xfrm>
            <a:off x="2411413" y="4677967"/>
            <a:ext cx="393260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685862">
              <a:defRPr sz="700">
                <a:solidFill>
                  <a:srgbClr val="1F1A17"/>
                </a:solidFill>
              </a:defRPr>
            </a:lvl1pPr>
          </a:lstStyle>
          <a:p>
            <a:r>
              <a:t>Argentina</a:t>
            </a:r>
          </a:p>
        </p:txBody>
      </p:sp>
      <p:sp>
        <p:nvSpPr>
          <p:cNvPr id="926" name="AutoShape 679"/>
          <p:cNvSpPr/>
          <p:nvPr/>
        </p:nvSpPr>
        <p:spPr>
          <a:xfrm>
            <a:off x="7308852" y="2463405"/>
            <a:ext cx="73026" cy="53578"/>
          </a:xfrm>
          <a:prstGeom prst="triangl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927" name="AutoShape 680"/>
          <p:cNvSpPr/>
          <p:nvPr/>
        </p:nvSpPr>
        <p:spPr>
          <a:xfrm>
            <a:off x="7378702" y="4300537"/>
            <a:ext cx="73026" cy="53580"/>
          </a:xfrm>
          <a:prstGeom prst="triangl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928" name="AutoShape 681"/>
          <p:cNvSpPr/>
          <p:nvPr/>
        </p:nvSpPr>
        <p:spPr>
          <a:xfrm>
            <a:off x="7380289" y="3975498"/>
            <a:ext cx="73026" cy="53579"/>
          </a:xfrm>
          <a:prstGeom prst="triangl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929" name="Text Box 684"/>
          <p:cNvSpPr txBox="1"/>
          <p:nvPr/>
        </p:nvSpPr>
        <p:spPr>
          <a:xfrm>
            <a:off x="5219700" y="2112171"/>
            <a:ext cx="289515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685862">
              <a:defRPr sz="700">
                <a:solidFill>
                  <a:srgbClr val="1F1A17"/>
                </a:solidFill>
              </a:defRPr>
            </a:lvl1pPr>
          </a:lstStyle>
          <a:p>
            <a:r>
              <a:t>Poland</a:t>
            </a:r>
          </a:p>
        </p:txBody>
      </p:sp>
      <p:sp>
        <p:nvSpPr>
          <p:cNvPr id="930" name="AutoShape 685"/>
          <p:cNvSpPr/>
          <p:nvPr/>
        </p:nvSpPr>
        <p:spPr>
          <a:xfrm>
            <a:off x="5076826" y="2139555"/>
            <a:ext cx="73026" cy="53578"/>
          </a:xfrm>
          <a:prstGeom prst="triangle">
            <a:avLst/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87D200"/>
                </a:solidFill>
              </a:defRPr>
            </a:pPr>
            <a:endParaRPr/>
          </a:p>
        </p:txBody>
      </p:sp>
      <p:sp>
        <p:nvSpPr>
          <p:cNvPr id="931" name="Text Box 687"/>
          <p:cNvSpPr txBox="1"/>
          <p:nvPr/>
        </p:nvSpPr>
        <p:spPr>
          <a:xfrm>
            <a:off x="179389" y="4025503"/>
            <a:ext cx="1908176" cy="303391"/>
          </a:xfrm>
          <a:prstGeom prst="rect">
            <a:avLst/>
          </a:prstGeom>
          <a:solidFill>
            <a:srgbClr val="92D050"/>
          </a:solidFill>
          <a:ln>
            <a:solidFill>
              <a:schemeClr val="accent4"/>
            </a:solidFill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94" tIns="34294" rIns="34294" bIns="34294">
            <a:spAutoFit/>
          </a:bodyPr>
          <a:lstStyle>
            <a:lvl1pPr defTabSz="684672">
              <a:spcBef>
                <a:spcPts val="400"/>
              </a:spcBef>
              <a:defRPr sz="800"/>
            </a:lvl1pPr>
          </a:lstStyle>
          <a:p>
            <a:r>
              <a:t>Лидер в большинстве стран Латинской Америки</a:t>
            </a:r>
          </a:p>
        </p:txBody>
      </p:sp>
      <p:sp>
        <p:nvSpPr>
          <p:cNvPr id="932" name="Text Box 688"/>
          <p:cNvSpPr txBox="1"/>
          <p:nvPr/>
        </p:nvSpPr>
        <p:spPr>
          <a:xfrm>
            <a:off x="2667000" y="2712244"/>
            <a:ext cx="1123157" cy="189091"/>
          </a:xfrm>
          <a:prstGeom prst="rect">
            <a:avLst/>
          </a:prstGeom>
          <a:solidFill>
            <a:srgbClr val="92D050"/>
          </a:solidFill>
          <a:ln>
            <a:solidFill>
              <a:schemeClr val="accent4"/>
            </a:solidFill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94" tIns="34294" rIns="34294" bIns="34294">
            <a:spAutoFit/>
          </a:bodyPr>
          <a:lstStyle>
            <a:lvl1pPr defTabSz="684672">
              <a:spcBef>
                <a:spcPts val="400"/>
              </a:spcBef>
              <a:defRPr sz="800"/>
            </a:lvl1pPr>
          </a:lstStyle>
          <a:p>
            <a:r>
              <a:t>Лидер в Испании</a:t>
            </a:r>
          </a:p>
        </p:txBody>
      </p:sp>
      <p:sp>
        <p:nvSpPr>
          <p:cNvPr id="933" name="Text Box 689"/>
          <p:cNvSpPr txBox="1"/>
          <p:nvPr/>
        </p:nvSpPr>
        <p:spPr>
          <a:xfrm>
            <a:off x="3635376" y="3112296"/>
            <a:ext cx="1368426" cy="417690"/>
          </a:xfrm>
          <a:prstGeom prst="rect">
            <a:avLst/>
          </a:prstGeom>
          <a:solidFill>
            <a:srgbClr val="92D050"/>
          </a:solidFill>
          <a:ln>
            <a:solidFill>
              <a:schemeClr val="accent4"/>
            </a:solidFill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94" tIns="34294" rIns="34294" bIns="34294">
            <a:spAutoFit/>
          </a:bodyPr>
          <a:lstStyle>
            <a:lvl1pPr defTabSz="684672">
              <a:spcBef>
                <a:spcPts val="400"/>
              </a:spcBef>
              <a:defRPr sz="800"/>
            </a:lvl1pPr>
          </a:lstStyle>
          <a:p>
            <a:r>
              <a:t>Ведущие проекты в Северной и Южной Африке</a:t>
            </a:r>
          </a:p>
        </p:txBody>
      </p:sp>
      <p:sp>
        <p:nvSpPr>
          <p:cNvPr id="934" name="Text Box 690"/>
          <p:cNvSpPr txBox="1"/>
          <p:nvPr/>
        </p:nvSpPr>
        <p:spPr>
          <a:xfrm>
            <a:off x="4303714" y="1080270"/>
            <a:ext cx="1944687" cy="417691"/>
          </a:xfrm>
          <a:prstGeom prst="rect">
            <a:avLst/>
          </a:prstGeom>
          <a:solidFill>
            <a:srgbClr val="92D050"/>
          </a:solidFill>
          <a:ln>
            <a:solidFill>
              <a:schemeClr val="accent4"/>
            </a:solidFill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94" tIns="34294" rIns="34294" bIns="34294">
            <a:spAutoFit/>
          </a:bodyPr>
          <a:lstStyle>
            <a:lvl1pPr defTabSz="684672">
              <a:spcBef>
                <a:spcPts val="400"/>
              </a:spcBef>
              <a:defRPr sz="800"/>
            </a:lvl1pPr>
          </a:lstStyle>
          <a:p>
            <a:r>
              <a:t>Ведущие проекты в большинстве стран ЕС, включая Германию и Швейцарию</a:t>
            </a:r>
          </a:p>
        </p:txBody>
      </p:sp>
      <p:sp>
        <p:nvSpPr>
          <p:cNvPr id="935" name="Text Box 691"/>
          <p:cNvSpPr txBox="1"/>
          <p:nvPr/>
        </p:nvSpPr>
        <p:spPr>
          <a:xfrm>
            <a:off x="6832600" y="3717814"/>
            <a:ext cx="1495426" cy="189091"/>
          </a:xfrm>
          <a:prstGeom prst="rect">
            <a:avLst/>
          </a:prstGeom>
          <a:solidFill>
            <a:srgbClr val="92D050"/>
          </a:solidFill>
          <a:ln>
            <a:solidFill>
              <a:schemeClr val="accent4"/>
            </a:solidFill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94" tIns="34294" rIns="34294" bIns="34294">
            <a:spAutoFit/>
          </a:bodyPr>
          <a:lstStyle>
            <a:lvl1pPr defTabSz="684672">
              <a:spcBef>
                <a:spcPts val="400"/>
              </a:spcBef>
              <a:defRPr sz="800"/>
            </a:lvl1pPr>
          </a:lstStyle>
          <a:p>
            <a:r>
              <a:t>Лидер в Австралии</a:t>
            </a:r>
          </a:p>
        </p:txBody>
      </p:sp>
      <p:sp>
        <p:nvSpPr>
          <p:cNvPr id="936" name="Text Box 692"/>
          <p:cNvSpPr txBox="1"/>
          <p:nvPr/>
        </p:nvSpPr>
        <p:spPr>
          <a:xfrm>
            <a:off x="5867400" y="2409825"/>
            <a:ext cx="1223963" cy="281195"/>
          </a:xfrm>
          <a:prstGeom prst="rect">
            <a:avLst/>
          </a:prstGeom>
          <a:solidFill>
            <a:srgbClr val="92D050"/>
          </a:solidFill>
          <a:ln>
            <a:solidFill>
              <a:schemeClr val="accent4"/>
            </a:solidFill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94" tIns="34294" rIns="34294" bIns="34294">
            <a:spAutoFit/>
          </a:bodyPr>
          <a:lstStyle>
            <a:lvl1pPr defTabSz="684672">
              <a:lnSpc>
                <a:spcPct val="80000"/>
              </a:lnSpc>
              <a:spcBef>
                <a:spcPts val="400"/>
              </a:spcBef>
              <a:defRPr sz="800"/>
            </a:lvl1pPr>
          </a:lstStyle>
          <a:p>
            <a:r>
              <a:t>Лидер на Среднем Востоке</a:t>
            </a:r>
          </a:p>
        </p:txBody>
      </p:sp>
      <p:sp>
        <p:nvSpPr>
          <p:cNvPr id="937" name="Text Box 693"/>
          <p:cNvSpPr txBox="1"/>
          <p:nvPr/>
        </p:nvSpPr>
        <p:spPr>
          <a:xfrm>
            <a:off x="6553202" y="1543050"/>
            <a:ext cx="1655764" cy="303391"/>
          </a:xfrm>
          <a:prstGeom prst="rect">
            <a:avLst/>
          </a:prstGeom>
          <a:solidFill>
            <a:srgbClr val="92D050"/>
          </a:solidFill>
          <a:ln>
            <a:solidFill>
              <a:schemeClr val="accent4"/>
            </a:solidFill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94" tIns="34294" rIns="34294" bIns="34294">
            <a:spAutoFit/>
          </a:bodyPr>
          <a:lstStyle>
            <a:lvl1pPr defTabSz="684672">
              <a:spcBef>
                <a:spcPts val="400"/>
              </a:spcBef>
              <a:defRPr sz="800"/>
            </a:lvl1pPr>
          </a:lstStyle>
          <a:p>
            <a:r>
              <a:t>Значимые проекты в Китае, Корее, Тайване и Малайзии</a:t>
            </a:r>
          </a:p>
        </p:txBody>
      </p:sp>
      <p:sp>
        <p:nvSpPr>
          <p:cNvPr id="938" name="Text Box 694"/>
          <p:cNvSpPr txBox="1"/>
          <p:nvPr/>
        </p:nvSpPr>
        <p:spPr>
          <a:xfrm>
            <a:off x="303211" y="4490263"/>
            <a:ext cx="1936235" cy="275498"/>
          </a:xfrm>
          <a:prstGeom prst="rect">
            <a:avLst/>
          </a:prstGeom>
          <a:solidFill>
            <a:srgbClr val="92D050">
              <a:alpha val="25000"/>
            </a:srgbClr>
          </a:solidFill>
          <a:ln>
            <a:solidFill>
              <a:srgbClr val="000000"/>
            </a:solidFill>
            <a:prstDash val="sysDot"/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94" tIns="34294" rIns="34294" bIns="34294">
            <a:spAutoFit/>
          </a:bodyPr>
          <a:lstStyle>
            <a:lvl1pPr defTabSz="684672">
              <a:defRPr sz="1400" b="1">
                <a:solidFill>
                  <a:srgbClr val="00B0F0"/>
                </a:solidFill>
              </a:defRPr>
            </a:lvl1pPr>
          </a:lstStyle>
          <a:p>
            <a:r>
              <a:t>Латинская Америка</a:t>
            </a:r>
          </a:p>
        </p:txBody>
      </p:sp>
      <p:sp>
        <p:nvSpPr>
          <p:cNvPr id="939" name="Text Box 695"/>
          <p:cNvSpPr txBox="1"/>
          <p:nvPr/>
        </p:nvSpPr>
        <p:spPr>
          <a:xfrm>
            <a:off x="323849" y="1437084"/>
            <a:ext cx="1863228" cy="275498"/>
          </a:xfrm>
          <a:prstGeom prst="rect">
            <a:avLst/>
          </a:prstGeom>
          <a:solidFill>
            <a:srgbClr val="92D050">
              <a:alpha val="25000"/>
            </a:srgbClr>
          </a:solidFill>
          <a:ln>
            <a:solidFill>
              <a:schemeClr val="accent4"/>
            </a:solidFill>
            <a:prstDash val="sysDot"/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94" tIns="34294" rIns="34294" bIns="34294">
            <a:spAutoFit/>
          </a:bodyPr>
          <a:lstStyle>
            <a:lvl1pPr defTabSz="684672">
              <a:defRPr sz="1400" b="1">
                <a:solidFill>
                  <a:srgbClr val="00B0F0"/>
                </a:solidFill>
              </a:defRPr>
            </a:lvl1pPr>
          </a:lstStyle>
          <a:p>
            <a:r>
              <a:t>Северная Америка</a:t>
            </a:r>
          </a:p>
        </p:txBody>
      </p:sp>
      <p:sp>
        <p:nvSpPr>
          <p:cNvPr id="940" name="Text Box 697"/>
          <p:cNvSpPr txBox="1"/>
          <p:nvPr/>
        </p:nvSpPr>
        <p:spPr>
          <a:xfrm>
            <a:off x="5168105" y="3143250"/>
            <a:ext cx="1239839" cy="602943"/>
          </a:xfrm>
          <a:prstGeom prst="rect">
            <a:avLst/>
          </a:prstGeom>
          <a:solidFill>
            <a:srgbClr val="92D050">
              <a:alpha val="25000"/>
            </a:srgbClr>
          </a:solidFill>
          <a:ln>
            <a:solidFill>
              <a:schemeClr val="accent4"/>
            </a:solidFill>
            <a:prstDash val="sysDot"/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94" tIns="34294" rIns="34294" bIns="34294">
            <a:spAutoFit/>
          </a:bodyPr>
          <a:lstStyle/>
          <a:p>
            <a:pPr defTabSz="684672">
              <a:lnSpc>
                <a:spcPct val="80000"/>
              </a:lnSpc>
              <a:defRPr sz="1400" b="1">
                <a:solidFill>
                  <a:srgbClr val="00B0F0"/>
                </a:solidFill>
              </a:defRPr>
            </a:pPr>
            <a:r>
              <a:t>Средний Восток </a:t>
            </a:r>
          </a:p>
          <a:p>
            <a:pPr defTabSz="684672">
              <a:lnSpc>
                <a:spcPct val="80000"/>
              </a:lnSpc>
              <a:defRPr sz="1400" b="1">
                <a:solidFill>
                  <a:srgbClr val="00B0F0"/>
                </a:solidFill>
              </a:defRPr>
            </a:pPr>
            <a:r>
              <a:t>и Африка</a:t>
            </a:r>
          </a:p>
        </p:txBody>
      </p:sp>
      <p:sp>
        <p:nvSpPr>
          <p:cNvPr id="941" name="Text Box 698"/>
          <p:cNvSpPr txBox="1"/>
          <p:nvPr/>
        </p:nvSpPr>
        <p:spPr>
          <a:xfrm>
            <a:off x="7561264" y="3179228"/>
            <a:ext cx="1117600" cy="478697"/>
          </a:xfrm>
          <a:prstGeom prst="rect">
            <a:avLst/>
          </a:prstGeom>
          <a:solidFill>
            <a:srgbClr val="92D050">
              <a:alpha val="25000"/>
            </a:srgbClr>
          </a:solidFill>
          <a:ln>
            <a:solidFill>
              <a:schemeClr val="accent4"/>
            </a:solidFill>
            <a:prstDash val="sysDot"/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94" tIns="34294" rIns="34294" bIns="34294">
            <a:spAutoFit/>
          </a:bodyPr>
          <a:lstStyle>
            <a:lvl1pPr defTabSz="684672">
              <a:defRPr sz="1400" b="1">
                <a:solidFill>
                  <a:srgbClr val="00B0F0"/>
                </a:solidFill>
              </a:defRPr>
            </a:lvl1pPr>
          </a:lstStyle>
          <a:p>
            <a:r>
              <a:t>Азия и Австралия</a:t>
            </a:r>
          </a:p>
        </p:txBody>
      </p:sp>
      <p:sp>
        <p:nvSpPr>
          <p:cNvPr id="942" name="Rectangle 699"/>
          <p:cNvSpPr txBox="1"/>
          <p:nvPr/>
        </p:nvSpPr>
        <p:spPr>
          <a:xfrm>
            <a:off x="4343400" y="4258867"/>
            <a:ext cx="492057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685862">
              <a:defRPr sz="700">
                <a:solidFill>
                  <a:srgbClr val="1F1A17"/>
                </a:solidFill>
              </a:defRPr>
            </a:lvl1pPr>
          </a:lstStyle>
          <a:p>
            <a:r>
              <a:t>South Africa</a:t>
            </a:r>
          </a:p>
        </p:txBody>
      </p:sp>
      <p:sp>
        <p:nvSpPr>
          <p:cNvPr id="943" name="Rectangle 700"/>
          <p:cNvSpPr txBox="1"/>
          <p:nvPr/>
        </p:nvSpPr>
        <p:spPr>
          <a:xfrm>
            <a:off x="4103687" y="2706291"/>
            <a:ext cx="35358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685862">
              <a:defRPr sz="700">
                <a:solidFill>
                  <a:srgbClr val="1F1A17"/>
                </a:solidFill>
              </a:defRPr>
            </a:lvl1pPr>
          </a:lstStyle>
          <a:p>
            <a:r>
              <a:t>Morocco</a:t>
            </a:r>
          </a:p>
        </p:txBody>
      </p:sp>
      <p:sp>
        <p:nvSpPr>
          <p:cNvPr id="944" name="Rectangle 701"/>
          <p:cNvSpPr txBox="1"/>
          <p:nvPr/>
        </p:nvSpPr>
        <p:spPr>
          <a:xfrm>
            <a:off x="5427664" y="2962276"/>
            <a:ext cx="516844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685862">
              <a:defRPr sz="700">
                <a:solidFill>
                  <a:srgbClr val="1F1A17"/>
                </a:solidFill>
              </a:defRPr>
            </a:lvl1pPr>
          </a:lstStyle>
          <a:p>
            <a:r>
              <a:t>Saudi Arabia</a:t>
            </a:r>
          </a:p>
        </p:txBody>
      </p:sp>
      <p:sp>
        <p:nvSpPr>
          <p:cNvPr id="945" name="Rectangle 702"/>
          <p:cNvSpPr txBox="1"/>
          <p:nvPr/>
        </p:nvSpPr>
        <p:spPr>
          <a:xfrm>
            <a:off x="4932362" y="2031208"/>
            <a:ext cx="249927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685862">
              <a:defRPr sz="700">
                <a:solidFill>
                  <a:srgbClr val="1F1A17"/>
                </a:solidFill>
              </a:defRPr>
            </a:lvl1pPr>
          </a:lstStyle>
          <a:p>
            <a:r>
              <a:t>Latvia</a:t>
            </a:r>
          </a:p>
        </p:txBody>
      </p:sp>
      <p:sp>
        <p:nvSpPr>
          <p:cNvPr id="946" name="Rectangle 703"/>
          <p:cNvSpPr txBox="1"/>
          <p:nvPr/>
        </p:nvSpPr>
        <p:spPr>
          <a:xfrm>
            <a:off x="3471862" y="2070499"/>
            <a:ext cx="511722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685862">
              <a:defRPr sz="700">
                <a:solidFill>
                  <a:srgbClr val="1F1A17"/>
                </a:solidFill>
              </a:defRPr>
            </a:lvl1pPr>
          </a:lstStyle>
          <a:p>
            <a:r>
              <a:t>Great Britain</a:t>
            </a:r>
          </a:p>
        </p:txBody>
      </p:sp>
      <p:sp>
        <p:nvSpPr>
          <p:cNvPr id="947" name="Text Box 704"/>
          <p:cNvSpPr txBox="1"/>
          <p:nvPr/>
        </p:nvSpPr>
        <p:spPr>
          <a:xfrm>
            <a:off x="3605214" y="1915717"/>
            <a:ext cx="358664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685862">
              <a:defRPr sz="700">
                <a:solidFill>
                  <a:srgbClr val="1F1A17"/>
                </a:solidFill>
              </a:defRPr>
            </a:lvl1pPr>
          </a:lstStyle>
          <a:p>
            <a:r>
              <a:t>Scotland</a:t>
            </a:r>
          </a:p>
        </p:txBody>
      </p:sp>
      <p:sp>
        <p:nvSpPr>
          <p:cNvPr id="948" name="Text Box 705"/>
          <p:cNvSpPr txBox="1"/>
          <p:nvPr/>
        </p:nvSpPr>
        <p:spPr>
          <a:xfrm>
            <a:off x="4211639" y="2334817"/>
            <a:ext cx="47222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685862">
              <a:defRPr sz="700">
                <a:solidFill>
                  <a:srgbClr val="1F1A17"/>
                </a:solidFill>
              </a:defRPr>
            </a:lvl1pPr>
          </a:lstStyle>
          <a:p>
            <a:r>
              <a:t>Switzerland</a:t>
            </a:r>
          </a:p>
        </p:txBody>
      </p:sp>
      <p:sp>
        <p:nvSpPr>
          <p:cNvPr id="949" name="Text Box 706"/>
          <p:cNvSpPr txBox="1"/>
          <p:nvPr/>
        </p:nvSpPr>
        <p:spPr>
          <a:xfrm>
            <a:off x="4284662" y="1875237"/>
            <a:ext cx="492058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685862">
              <a:defRPr sz="700">
                <a:solidFill>
                  <a:srgbClr val="1F1A17"/>
                </a:solidFill>
              </a:defRPr>
            </a:lvl1pPr>
          </a:lstStyle>
          <a:p>
            <a:r>
              <a:t>Netherlands</a:t>
            </a:r>
          </a:p>
        </p:txBody>
      </p:sp>
      <p:sp>
        <p:nvSpPr>
          <p:cNvPr id="950" name="Text Box 707"/>
          <p:cNvSpPr txBox="1"/>
          <p:nvPr/>
        </p:nvSpPr>
        <p:spPr>
          <a:xfrm>
            <a:off x="3851275" y="2220517"/>
            <a:ext cx="333878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685862">
              <a:defRPr sz="700">
                <a:solidFill>
                  <a:srgbClr val="1F1A17"/>
                </a:solidFill>
              </a:defRPr>
            </a:lvl1pPr>
          </a:lstStyle>
          <a:p>
            <a:r>
              <a:t>Belgium</a:t>
            </a:r>
          </a:p>
        </p:txBody>
      </p:sp>
      <p:sp>
        <p:nvSpPr>
          <p:cNvPr id="951" name="Text Box 708"/>
          <p:cNvSpPr txBox="1"/>
          <p:nvPr/>
        </p:nvSpPr>
        <p:spPr>
          <a:xfrm>
            <a:off x="4211637" y="1707357"/>
            <a:ext cx="333965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685862">
              <a:defRPr sz="700">
                <a:solidFill>
                  <a:srgbClr val="1F1A17"/>
                </a:solidFill>
              </a:defRPr>
            </a:lvl1pPr>
          </a:lstStyle>
          <a:p>
            <a:r>
              <a:t>Sweden</a:t>
            </a:r>
          </a:p>
        </p:txBody>
      </p:sp>
      <p:sp>
        <p:nvSpPr>
          <p:cNvPr id="952" name="Rectangle 709"/>
          <p:cNvSpPr txBox="1"/>
          <p:nvPr/>
        </p:nvSpPr>
        <p:spPr>
          <a:xfrm>
            <a:off x="4572001" y="2090740"/>
            <a:ext cx="378285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685862">
              <a:defRPr sz="700">
                <a:solidFill>
                  <a:srgbClr val="1F1A17"/>
                </a:solidFill>
              </a:defRPr>
            </a:lvl1pPr>
          </a:lstStyle>
          <a:p>
            <a:r>
              <a:t>Germany</a:t>
            </a:r>
          </a:p>
        </p:txBody>
      </p:sp>
      <p:sp>
        <p:nvSpPr>
          <p:cNvPr id="953" name="Rectangle 710"/>
          <p:cNvSpPr txBox="1"/>
          <p:nvPr/>
        </p:nvSpPr>
        <p:spPr>
          <a:xfrm>
            <a:off x="4787901" y="2253855"/>
            <a:ext cx="299282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685862">
              <a:defRPr sz="700">
                <a:solidFill>
                  <a:srgbClr val="1F1A17"/>
                </a:solidFill>
              </a:defRPr>
            </a:lvl1pPr>
          </a:lstStyle>
          <a:p>
            <a:r>
              <a:t>Croatia</a:t>
            </a:r>
          </a:p>
        </p:txBody>
      </p:sp>
      <p:sp>
        <p:nvSpPr>
          <p:cNvPr id="954" name="AutoShape 713"/>
          <p:cNvSpPr/>
          <p:nvPr/>
        </p:nvSpPr>
        <p:spPr>
          <a:xfrm>
            <a:off x="58739" y="2057400"/>
            <a:ext cx="2760664" cy="628650"/>
          </a:xfrm>
          <a:prstGeom prst="roundRect">
            <a:avLst>
              <a:gd name="adj" fmla="val 16667"/>
            </a:avLst>
          </a:prstGeom>
          <a:solidFill>
            <a:srgbClr val="FFFFFF">
              <a:alpha val="52156"/>
            </a:srgbClr>
          </a:solidFill>
          <a:ln>
            <a:solidFill>
              <a:schemeClr val="accent4"/>
            </a:solidFill>
          </a:ln>
        </p:spPr>
        <p:txBody>
          <a:bodyPr lIns="45719" rIns="45719" anchor="ctr"/>
          <a:lstStyle/>
          <a:p>
            <a:pPr defTabSz="685862">
              <a:defRPr sz="1400">
                <a:solidFill>
                  <a:srgbClr val="009530"/>
                </a:solidFill>
              </a:defRPr>
            </a:pPr>
            <a:endParaRPr/>
          </a:p>
        </p:txBody>
      </p:sp>
      <p:sp>
        <p:nvSpPr>
          <p:cNvPr id="955" name="Text Box 711"/>
          <p:cNvSpPr txBox="1"/>
          <p:nvPr/>
        </p:nvSpPr>
        <p:spPr>
          <a:xfrm>
            <a:off x="4787900" y="2166939"/>
            <a:ext cx="348723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685862">
              <a:defRPr sz="700">
                <a:solidFill>
                  <a:srgbClr val="1F1A17"/>
                </a:solidFill>
              </a:defRPr>
            </a:lvl1pPr>
          </a:lstStyle>
          <a:p>
            <a:r>
              <a:t>Hungary</a:t>
            </a:r>
          </a:p>
        </p:txBody>
      </p:sp>
      <p:sp>
        <p:nvSpPr>
          <p:cNvPr id="956" name="Rectangle 686"/>
          <p:cNvSpPr txBox="1"/>
          <p:nvPr/>
        </p:nvSpPr>
        <p:spPr>
          <a:xfrm>
            <a:off x="147779" y="2047082"/>
            <a:ext cx="2771776" cy="636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94" tIns="34294" rIns="34294" bIns="34294">
            <a:spAutoFit/>
          </a:bodyPr>
          <a:lstStyle/>
          <a:p>
            <a:pPr defTabSz="685862">
              <a:defRPr sz="800" b="1">
                <a:solidFill>
                  <a:srgbClr val="535353"/>
                </a:solidFill>
              </a:defRPr>
            </a:pPr>
            <a:r>
              <a:t>США:</a:t>
            </a:r>
          </a:p>
          <a:p>
            <a:pPr defTabSz="685862">
              <a:buSzPct val="100000"/>
              <a:buChar char="•"/>
              <a:defRPr sz="800" b="1">
                <a:solidFill>
                  <a:srgbClr val="535353"/>
                </a:solidFill>
              </a:defRPr>
            </a:pPr>
            <a:r>
              <a:t> 30 лет прогнозирования погоды в авиации</a:t>
            </a:r>
          </a:p>
          <a:p>
            <a:pPr defTabSz="685862">
              <a:buSzPct val="100000"/>
              <a:buChar char="•"/>
              <a:defRPr sz="800" b="1">
                <a:solidFill>
                  <a:srgbClr val="535353"/>
                </a:solidFill>
              </a:defRPr>
            </a:pPr>
            <a:r>
              <a:t> Тысячи клиентов в авиации</a:t>
            </a:r>
          </a:p>
          <a:p>
            <a:pPr defTabSz="685862">
              <a:buSzPct val="100000"/>
              <a:buChar char="•"/>
              <a:defRPr sz="800" b="1">
                <a:solidFill>
                  <a:srgbClr val="535353"/>
                </a:solidFill>
              </a:defRPr>
            </a:pPr>
            <a:r>
              <a:t> Коммерческая и корпоративная авиация, вертолетные парки</a:t>
            </a:r>
          </a:p>
        </p:txBody>
      </p:sp>
      <p:sp>
        <p:nvSpPr>
          <p:cNvPr id="957" name="Text Box 695"/>
          <p:cNvSpPr txBox="1"/>
          <p:nvPr/>
        </p:nvSpPr>
        <p:spPr>
          <a:xfrm>
            <a:off x="2895600" y="2404666"/>
            <a:ext cx="782639" cy="275498"/>
          </a:xfrm>
          <a:prstGeom prst="rect">
            <a:avLst/>
          </a:prstGeom>
          <a:solidFill>
            <a:srgbClr val="92D050">
              <a:alpha val="25000"/>
            </a:srgbClr>
          </a:solidFill>
          <a:ln>
            <a:solidFill>
              <a:schemeClr val="accent4"/>
            </a:solidFill>
            <a:prstDash val="sysDot"/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94" tIns="34294" rIns="34294" bIns="34294">
            <a:spAutoFit/>
          </a:bodyPr>
          <a:lstStyle>
            <a:lvl1pPr defTabSz="684672">
              <a:defRPr sz="1400" b="1">
                <a:solidFill>
                  <a:srgbClr val="00B0F0"/>
                </a:solidFill>
              </a:defRPr>
            </a:lvl1pPr>
          </a:lstStyle>
          <a:p>
            <a:r>
              <a:t>Европа</a:t>
            </a:r>
          </a:p>
        </p:txBody>
      </p:sp>
      <p:sp>
        <p:nvSpPr>
          <p:cNvPr id="958" name="Line 512"/>
          <p:cNvSpPr/>
          <p:nvPr/>
        </p:nvSpPr>
        <p:spPr>
          <a:xfrm flipV="1">
            <a:off x="4833938" y="1538279"/>
            <a:ext cx="601663" cy="560190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59" name="Title 3"/>
          <p:cNvSpPr txBox="1"/>
          <p:nvPr/>
        </p:nvSpPr>
        <p:spPr>
          <a:xfrm>
            <a:off x="258065" y="230189"/>
            <a:ext cx="8633533" cy="345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57009">
              <a:defRPr sz="2400">
                <a:solidFill>
                  <a:schemeClr val="accent4"/>
                </a:solidFill>
              </a:defRPr>
            </a:lvl1pPr>
          </a:lstStyle>
          <a:p>
            <a:r>
              <a:t>Мы на мировом рынке</a:t>
            </a:r>
          </a:p>
        </p:txBody>
      </p:sp>
    </p:spTree>
    <p:extLst>
      <p:ext uri="{BB962C8B-B14F-4D97-AF65-F5344CB8AC3E}">
        <p14:creationId xmlns:p14="http://schemas.microsoft.com/office/powerpoint/2010/main" val="346281052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Rectangle 5"/>
          <p:cNvSpPr txBox="1"/>
          <p:nvPr/>
        </p:nvSpPr>
        <p:spPr>
          <a:xfrm>
            <a:off x="247660" y="994292"/>
            <a:ext cx="8584621" cy="5398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79" tIns="34279" rIns="34279" bIns="34279">
            <a:spAutoFit/>
          </a:bodyPr>
          <a:lstStyle/>
          <a:p>
            <a:pPr marL="257093" indent="-257093" defTabSz="685577">
              <a:spcBef>
                <a:spcPts val="300"/>
              </a:spcBef>
              <a:buSzPct val="100000"/>
              <a:buFont typeface="Arial"/>
              <a:buChar char="•"/>
              <a:defRPr sz="1500">
                <a:solidFill>
                  <a:srgbClr val="00B0F0"/>
                </a:solidFill>
              </a:defRPr>
            </a:pPr>
            <a:r>
              <a:t>Клиенты более чем в 100 странах мира</a:t>
            </a:r>
          </a:p>
          <a:p>
            <a:pPr marL="257093" indent="-257093" defTabSz="685577">
              <a:spcBef>
                <a:spcPts val="300"/>
              </a:spcBef>
              <a:buSzPct val="100000"/>
              <a:buFont typeface="Arial"/>
              <a:buChar char="•"/>
              <a:defRPr sz="1500">
                <a:solidFill>
                  <a:srgbClr val="00B0F0"/>
                </a:solidFill>
              </a:defRPr>
            </a:pPr>
            <a:r>
              <a:t>Ведущий поставщик погодных сервисов для бизнеса</a:t>
            </a:r>
          </a:p>
        </p:txBody>
      </p:sp>
      <p:pic>
        <p:nvPicPr>
          <p:cNvPr id="96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807" y="1655313"/>
            <a:ext cx="8839721" cy="3379449"/>
          </a:xfrm>
          <a:prstGeom prst="rect">
            <a:avLst/>
          </a:prstGeom>
          <a:ln>
            <a:solidFill>
              <a:srgbClr val="000000"/>
            </a:solidFill>
            <a:miter/>
          </a:ln>
        </p:spPr>
      </p:pic>
      <p:grpSp>
        <p:nvGrpSpPr>
          <p:cNvPr id="969" name="Group 1"/>
          <p:cNvGrpSpPr/>
          <p:nvPr/>
        </p:nvGrpSpPr>
        <p:grpSpPr>
          <a:xfrm>
            <a:off x="6208109" y="129888"/>
            <a:ext cx="2732088" cy="1356334"/>
            <a:chOff x="0" y="0"/>
            <a:chExt cx="2732086" cy="1356333"/>
          </a:xfrm>
        </p:grpSpPr>
        <p:pic>
          <p:nvPicPr>
            <p:cNvPr id="963" name="Picture 2" descr="Picture 2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4"/>
            <a:stretch>
              <a:fillRect/>
            </a:stretch>
          </p:blipFill>
          <p:spPr>
            <a:xfrm>
              <a:off x="484435" y="0"/>
              <a:ext cx="1849835" cy="1356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2" y="0"/>
                  </a:moveTo>
                  <a:cubicBezTo>
                    <a:pt x="4837" y="0"/>
                    <a:pt x="0" y="4836"/>
                    <a:pt x="0" y="10800"/>
                  </a:cubicBezTo>
                  <a:cubicBezTo>
                    <a:pt x="0" y="16764"/>
                    <a:pt x="4837" y="21600"/>
                    <a:pt x="10802" y="21600"/>
                  </a:cubicBezTo>
                  <a:cubicBezTo>
                    <a:pt x="16767" y="21600"/>
                    <a:pt x="21600" y="16764"/>
                    <a:pt x="21600" y="10800"/>
                  </a:cubicBezTo>
                  <a:cubicBezTo>
                    <a:pt x="21600" y="4836"/>
                    <a:pt x="16767" y="0"/>
                    <a:pt x="10802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964" name="TextBox 12"/>
            <p:cNvSpPr txBox="1"/>
            <p:nvPr/>
          </p:nvSpPr>
          <p:spPr>
            <a:xfrm>
              <a:off x="177820" y="108192"/>
              <a:ext cx="1585145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defTabSz="685577">
                <a:defRPr sz="2100" b="1">
                  <a:solidFill>
                    <a:srgbClr val="FF0000"/>
                  </a:solidFill>
                  <a:latin typeface="Frutiger-Light"/>
                  <a:ea typeface="Frutiger-Light"/>
                  <a:cs typeface="Frutiger-Light"/>
                  <a:sym typeface="Frutiger-Light"/>
                </a:defRPr>
              </a:lvl1pPr>
            </a:lstStyle>
            <a:p>
              <a:r>
                <a:t>Weather</a:t>
              </a:r>
            </a:p>
          </p:txBody>
        </p:sp>
        <p:sp>
          <p:nvSpPr>
            <p:cNvPr id="965" name="Rectangle 2"/>
            <p:cNvSpPr txBox="1"/>
            <p:nvPr/>
          </p:nvSpPr>
          <p:spPr>
            <a:xfrm>
              <a:off x="1644840" y="264643"/>
              <a:ext cx="934714" cy="3875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685577">
                <a:defRPr sz="2100">
                  <a:solidFill>
                    <a:srgbClr val="4FA600"/>
                  </a:solidFill>
                </a:defRPr>
              </a:lvl1pPr>
            </a:lstStyle>
            <a:p>
              <a:r>
                <a:t>погода</a:t>
              </a:r>
            </a:p>
          </p:txBody>
        </p:sp>
        <p:sp>
          <p:nvSpPr>
            <p:cNvPr id="966" name="TextBox 1"/>
            <p:cNvSpPr txBox="1"/>
            <p:nvPr/>
          </p:nvSpPr>
          <p:spPr>
            <a:xfrm>
              <a:off x="546162" y="454618"/>
              <a:ext cx="1280309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defTabSz="685577">
                <a:defRPr sz="2100" b="1">
                  <a:solidFill>
                    <a:srgbClr val="92D050"/>
                  </a:solidFill>
                  <a:latin typeface="Frutiger-Light"/>
                  <a:ea typeface="Frutiger-Light"/>
                  <a:cs typeface="Frutiger-Light"/>
                  <a:sym typeface="Frutiger-Light"/>
                </a:defRPr>
              </a:lvl1pPr>
            </a:lstStyle>
            <a:p>
              <a:r>
                <a:t>Tiempo</a:t>
              </a:r>
            </a:p>
          </p:txBody>
        </p:sp>
        <p:sp>
          <p:nvSpPr>
            <p:cNvPr id="967" name="TextBox 13"/>
            <p:cNvSpPr txBox="1"/>
            <p:nvPr/>
          </p:nvSpPr>
          <p:spPr>
            <a:xfrm>
              <a:off x="1451778" y="803839"/>
              <a:ext cx="1280309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defTabSz="685577">
                <a:defRPr sz="2100" b="1">
                  <a:solidFill>
                    <a:srgbClr val="FFC000"/>
                  </a:solidFill>
                  <a:latin typeface="Frutiger-Light"/>
                  <a:ea typeface="Frutiger-Light"/>
                  <a:cs typeface="Frutiger-Light"/>
                  <a:sym typeface="Frutiger-Light"/>
                </a:defRPr>
              </a:lvl1pPr>
            </a:lstStyle>
            <a:p>
              <a:r>
                <a:t>Temps</a:t>
              </a:r>
            </a:p>
          </p:txBody>
        </p:sp>
        <p:sp>
          <p:nvSpPr>
            <p:cNvPr id="968" name="TextBox 14"/>
            <p:cNvSpPr txBox="1"/>
            <p:nvPr/>
          </p:nvSpPr>
          <p:spPr>
            <a:xfrm>
              <a:off x="-1" y="754483"/>
              <a:ext cx="1280309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defTabSz="685577">
                <a:defRPr sz="2100" b="1">
                  <a:solidFill>
                    <a:srgbClr val="00B0F0"/>
                  </a:solidFill>
                  <a:latin typeface="Frutiger-Light"/>
                  <a:ea typeface="Frutiger-Light"/>
                  <a:cs typeface="Frutiger-Light"/>
                  <a:sym typeface="Frutiger-Light"/>
                </a:defRPr>
              </a:lvl1pPr>
            </a:lstStyle>
            <a:p>
              <a:r>
                <a:t>Wetter</a:t>
              </a:r>
            </a:p>
          </p:txBody>
        </p:sp>
      </p:grpSp>
      <p:sp>
        <p:nvSpPr>
          <p:cNvPr id="970" name="Title 5"/>
          <p:cNvSpPr txBox="1"/>
          <p:nvPr/>
        </p:nvSpPr>
        <p:spPr>
          <a:xfrm>
            <a:off x="252412" y="360185"/>
            <a:ext cx="3749964" cy="345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57009">
              <a:defRPr sz="2400">
                <a:solidFill>
                  <a:schemeClr val="accent4"/>
                </a:solidFill>
              </a:defRPr>
            </a:lvl1pPr>
          </a:lstStyle>
          <a:p>
            <a:r>
              <a:t>Мы на мировом рынке</a:t>
            </a:r>
          </a:p>
        </p:txBody>
      </p:sp>
    </p:spTree>
    <p:extLst>
      <p:ext uri="{BB962C8B-B14F-4D97-AF65-F5344CB8AC3E}">
        <p14:creationId xmlns:p14="http://schemas.microsoft.com/office/powerpoint/2010/main" val="133319418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0" i="0" u="none" strike="noStrike" cap="none" baseline="0">
                <a:solidFill>
                  <a:srgbClr val="0070C0"/>
                </a:solidFill>
                <a:effectLst/>
                <a:uFillTx/>
                <a:latin typeface="Arial"/>
              </a:rPr>
              <a:t>Принимайте более взвешенные агрономические решения круглый год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ru-RU" sz="1100" b="0" i="0" u="none" strike="noStrike" cap="none" baseline="0">
                <a:solidFill>
                  <a:srgbClr val="F38F15"/>
                </a:solidFill>
                <a:effectLst/>
                <a:uFillTx/>
                <a:latin typeface="Arial"/>
              </a:rPr>
              <a:t>Преимущества в каждом сезоне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8055" y="975938"/>
            <a:ext cx="4368800" cy="335476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sz="1200" b="0" i="0" u="none" strike="noStrike" cap="none" baseline="0" dirty="0">
                <a:solidFill>
                  <a:srgbClr val="626469"/>
                </a:solidFill>
                <a:effectLst/>
                <a:uFillTx/>
              </a:rPr>
              <a:t>Принимайте более обоснованные тактические решения о том, куда и когда отправлять рабочих на угодья/фермы на сельскохозяйственные работы.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200" b="0" i="0" u="none" strike="noStrike" cap="none" baseline="0" dirty="0">
                <a:solidFill>
                  <a:srgbClr val="626469"/>
                </a:solidFill>
                <a:effectLst/>
                <a:uFillTx/>
              </a:rPr>
              <a:t>Определяйте безопасное время посадки культур.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200" b="0" i="0" u="none" strike="noStrike" cap="none" baseline="0" dirty="0">
                <a:solidFill>
                  <a:srgbClr val="626469"/>
                </a:solidFill>
                <a:effectLst/>
                <a:uFillTx/>
              </a:rPr>
              <a:t>Сведите к минимуму вероятность распространенных на сегодня проблем сноса химикатов и инверсии ветра, используя вашу метеостанцию и прогноз опрыскивания от DTN.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200" b="0" i="0" u="none" strike="noStrike" cap="none" baseline="0" dirty="0">
                <a:solidFill>
                  <a:srgbClr val="626469"/>
                </a:solidFill>
                <a:effectLst/>
                <a:uFillTx/>
              </a:rPr>
              <a:t>Сравнивайте текущие сезонные погодные условия с условиями прошлых лет, чтобы понять, как погодные условия влияют на ваш урожай.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23419" t="21119" r="59658" b="17863"/>
          <a:stretch>
            <a:fillRect/>
          </a:stretch>
        </p:blipFill>
        <p:spPr>
          <a:xfrm>
            <a:off x="5418738" y="864655"/>
            <a:ext cx="3068664" cy="3111794"/>
          </a:xfrm>
          <a:prstGeom prst="ellipse">
            <a:avLst/>
          </a:prstGeom>
        </p:spPr>
      </p:pic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2780347" cy="92333"/>
          </a:xfrm>
        </p:spPr>
        <p:txBody>
          <a:bodyPr/>
          <a:lstStyle/>
          <a:p>
            <a:pPr>
              <a:defRPr/>
            </a:pPr>
            <a:r>
              <a:rPr lang="ru-RU" sz="600" b="0" i="0" u="none" strike="noStrike" cap="none" baseline="0" dirty="0">
                <a:solidFill>
                  <a:srgbClr val="626469"/>
                </a:solidFill>
                <a:effectLst/>
                <a:uFillTx/>
                <a:latin typeface="Arial"/>
              </a:rPr>
              <a:t>Конфиденциальная информация. Собственность DTN |</a:t>
            </a:r>
            <a:r>
              <a:rPr lang="en-GB" sz="600" b="0" i="0" u="none" strike="noStrike" cap="none" baseline="0" dirty="0">
                <a:solidFill>
                  <a:srgbClr val="626469"/>
                </a:solidFill>
                <a:effectLst/>
                <a:uFillTx/>
                <a:latin typeface="Arial"/>
              </a:rPr>
              <a:t> </a:t>
            </a:r>
            <a:r>
              <a:rPr lang="az-Cyrl-AZ" sz="600" b="0" i="0" u="none" strike="noStrike" cap="none" baseline="0" dirty="0">
                <a:solidFill>
                  <a:srgbClr val="626469"/>
                </a:solidFill>
                <a:effectLst/>
                <a:uFillTx/>
                <a:latin typeface="Arial"/>
              </a:rPr>
              <a:t>Страница</a:t>
            </a:r>
            <a:r>
              <a:rPr lang="en-GB" sz="600" b="0" i="0" u="none" strike="noStrike" cap="none" baseline="0" dirty="0">
                <a:solidFill>
                  <a:srgbClr val="626469"/>
                </a:solidFill>
                <a:effectLst/>
                <a:uFillTx/>
                <a:latin typeface="Arial"/>
              </a:rPr>
              <a:t> </a:t>
            </a:r>
            <a:fld id="{0CD41B62-D9BD-4D0F-9CD4-3BBF058504B3}" type="slidenum">
              <a:rPr lang="en-GB" sz="600" b="0" i="0" u="none" strike="noStrike" cap="none" baseline="0" smtClean="0">
                <a:solidFill>
                  <a:srgbClr val="626469"/>
                </a:solidFill>
                <a:effectLst/>
                <a:uFillTx/>
                <a:latin typeface="Arial"/>
              </a:rPr>
              <a:t>5</a:t>
            </a:fld>
            <a:endParaRPr lang="en-US" dirty="0">
              <a:solidFill>
                <a:srgbClr val="6264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56843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0" i="0" u="none" strike="noStrike" cap="none" baseline="0" dirty="0">
                <a:solidFill>
                  <a:srgbClr val="0F7FC5"/>
                </a:solidFill>
                <a:effectLst/>
                <a:uFillTx/>
                <a:latin typeface="Arial"/>
              </a:rPr>
              <a:t>Точные и непрерывные наблюдения на местах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5"/>
          </p:nvPr>
        </p:nvSpPr>
        <p:spPr>
          <a:xfrm>
            <a:off x="258055" y="604935"/>
            <a:ext cx="8633531" cy="338554"/>
          </a:xfrm>
        </p:spPr>
        <p:txBody>
          <a:bodyPr/>
          <a:lstStyle/>
          <a:p>
            <a:pPr lvl="0"/>
            <a:r>
              <a:rPr lang="ru-RU" sz="1100" b="0" i="0" u="none" strike="noStrike" cap="none" baseline="0">
                <a:solidFill>
                  <a:srgbClr val="F38F15"/>
                </a:solidFill>
                <a:effectLst/>
                <a:uFillTx/>
                <a:latin typeface="Arial"/>
              </a:rPr>
              <a:t>Точное измерение количества осадков важно для принятия решений в сфере сельского хозяйства</a:t>
            </a:r>
          </a:p>
          <a:p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7"/>
          </p:nvPr>
        </p:nvSpPr>
        <p:spPr>
          <a:xfrm>
            <a:off x="311813" y="1031771"/>
            <a:ext cx="6790073" cy="1405513"/>
          </a:xfrm>
        </p:spPr>
        <p:txBody>
          <a:bodyPr>
            <a:noAutofit/>
          </a:bodyPr>
          <a:lstStyle/>
          <a:p>
            <a:pPr marL="15875" indent="0">
              <a:lnSpc>
                <a:spcPct val="120000"/>
              </a:lnSpc>
              <a:buNone/>
            </a:pPr>
            <a:r>
              <a:rPr lang="ru-RU" sz="1200" b="0" i="0" u="none" strike="noStrike" cap="none" baseline="0" dirty="0">
                <a:solidFill>
                  <a:srgbClr val="626469"/>
                </a:solidFill>
                <a:effectLst/>
                <a:uFillTx/>
                <a:latin typeface="Arial"/>
              </a:rPr>
              <a:t>Есть несколько вариантов получения данных об осадках для каждого места в отдельности:</a:t>
            </a:r>
          </a:p>
          <a:p>
            <a:pPr marL="636587" lvl="1" indent="-457200">
              <a:buFont typeface="+mj-lt"/>
              <a:buAutoNum type="arabicPeriod"/>
            </a:pPr>
            <a:r>
              <a:rPr lang="ru-RU" b="0" i="0" u="none" strike="noStrike" cap="none" baseline="0" dirty="0">
                <a:solidFill>
                  <a:srgbClr val="626469"/>
                </a:solidFill>
                <a:effectLst/>
                <a:uFillTx/>
                <a:latin typeface="Arial"/>
              </a:rPr>
              <a:t>Получение наблюдений с ближайшей «официальной» правительственной метеорологической станции</a:t>
            </a:r>
          </a:p>
          <a:p>
            <a:pPr marL="636587" lvl="1" indent="-457200">
              <a:buFont typeface="+mj-lt"/>
              <a:buAutoNum type="arabicPeriod"/>
            </a:pPr>
            <a:r>
              <a:rPr lang="ru-RU" b="0" i="0" u="none" strike="noStrike" cap="none" baseline="0" dirty="0">
                <a:solidFill>
                  <a:srgbClr val="626469"/>
                </a:solidFill>
                <a:effectLst/>
                <a:uFillTx/>
                <a:latin typeface="Arial"/>
              </a:rPr>
              <a:t>Использование оценочных данных о количестве осадков со спутника, радара или моделей метеорологического прогноза </a:t>
            </a:r>
          </a:p>
          <a:p>
            <a:pPr marL="636587" lvl="1" indent="-457200">
              <a:buFont typeface="+mj-lt"/>
              <a:buAutoNum type="arabicPeriod"/>
            </a:pPr>
            <a:r>
              <a:rPr lang="ru-RU" b="0" i="0" u="none" strike="noStrike" cap="none" baseline="0" dirty="0">
                <a:solidFill>
                  <a:srgbClr val="626469"/>
                </a:solidFill>
                <a:effectLst/>
                <a:uFillTx/>
                <a:latin typeface="Arial"/>
              </a:rPr>
              <a:t>Установка метеорологической станции на месте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58" y="2608839"/>
            <a:ext cx="3150592" cy="193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5659" y="2608839"/>
            <a:ext cx="2500313" cy="195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4282" y="1108583"/>
            <a:ext cx="1597290" cy="2926334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72591" y="4596879"/>
            <a:ext cx="2917925" cy="123111"/>
          </a:xfrm>
        </p:spPr>
        <p:txBody>
          <a:bodyPr/>
          <a:lstStyle/>
          <a:p>
            <a:pPr algn="ctr"/>
            <a:r>
              <a:rPr lang="ru-RU" sz="800" b="0" i="0" u="none" strike="noStrike" cap="none" baseline="0">
                <a:solidFill>
                  <a:srgbClr val="8E8F93"/>
                </a:solidFill>
                <a:effectLst/>
                <a:uFillTx/>
                <a:latin typeface="Arial"/>
              </a:rPr>
              <a:t>Карта расположения официальных метеостанций</a:t>
            </a:r>
          </a:p>
        </p:txBody>
      </p:sp>
      <p:sp>
        <p:nvSpPr>
          <p:cNvPr id="13" name="Text Placeholder 3"/>
          <p:cNvSpPr txBox="1"/>
          <p:nvPr/>
        </p:nvSpPr>
        <p:spPr>
          <a:xfrm>
            <a:off x="3857216" y="4596879"/>
            <a:ext cx="2967256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15875" indent="0" algn="l" defTabSz="457200" rtl="0" fontAlgn="base">
              <a:spcBef>
                <a:spcPts val="500"/>
              </a:spcBef>
              <a:spcAft>
                <a:spcPts val="500"/>
              </a:spcAft>
              <a:buClr>
                <a:srgbClr val="0F7FC5"/>
              </a:buClr>
              <a:buFont typeface="Arial"/>
              <a:buNone/>
              <a:defRPr sz="800" kern="1200" baseline="0">
                <a:solidFill>
                  <a:srgbClr val="8E8F93"/>
                </a:solidFill>
                <a:latin typeface="Arial"/>
                <a:ea typeface="ＭＳ Ｐゴシック" charset="0"/>
                <a:cs typeface="Arial"/>
              </a:defRPr>
            </a:lvl1pPr>
            <a:lvl2pPr marL="361950" indent="-182563" algn="l" defTabSz="447675" rtl="0" fontAlgn="base">
              <a:spcBef>
                <a:spcPts val="500"/>
              </a:spcBef>
              <a:spcAft>
                <a:spcPts val="500"/>
              </a:spcAft>
              <a:buClr>
                <a:srgbClr val="0F7FC5"/>
              </a:buClr>
              <a:buFont typeface="Arial"/>
              <a:buChar char="•"/>
              <a:defRPr sz="1200" kern="120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2pPr>
            <a:lvl3pPr marL="538163" indent="-179388" algn="l" defTabSz="457200" rtl="0" fontAlgn="base">
              <a:spcBef>
                <a:spcPts val="500"/>
              </a:spcBef>
              <a:spcAft>
                <a:spcPts val="500"/>
              </a:spcAft>
              <a:buClr>
                <a:srgbClr val="0F7FC5"/>
              </a:buClr>
              <a:buFont typeface="Arial"/>
              <a:buChar char="–"/>
              <a:defRPr sz="1100" kern="120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3pPr>
            <a:lvl4pPr marL="719138" indent="-179388" algn="l" defTabSz="457200" rtl="0" fontAlgn="base">
              <a:spcBef>
                <a:spcPts val="500"/>
              </a:spcBef>
              <a:spcAft>
                <a:spcPts val="500"/>
              </a:spcAft>
              <a:buClr>
                <a:srgbClr val="0F7FC5"/>
              </a:buClr>
              <a:buFont typeface="Arial"/>
              <a:buChar char="–"/>
              <a:defRPr sz="1000" kern="120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4pPr>
            <a:lvl5pPr marL="896938" indent="-185738" algn="l" defTabSz="457200" rtl="0" fontAlgn="base">
              <a:spcBef>
                <a:spcPts val="500"/>
              </a:spcBef>
              <a:spcAft>
                <a:spcPts val="500"/>
              </a:spcAft>
              <a:buClr>
                <a:srgbClr val="0F7FC5"/>
              </a:buClr>
              <a:buFont typeface="Arial"/>
              <a:buChar char="–"/>
              <a:defRPr sz="1000" kern="120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5pPr>
            <a:lvl6pPr marL="896112" indent="-182880" algn="l" defTabSz="457200" rtl="0" eaLnBrk="1" latinLnBrk="0" hangingPunct="1">
              <a:spcBef>
                <a:spcPts val="50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–"/>
              <a:defRPr sz="1050" kern="1200" baseline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896112" indent="-182880" algn="l" defTabSz="457200" rtl="0" eaLnBrk="1" latinLnBrk="0" hangingPunct="1">
              <a:spcBef>
                <a:spcPts val="50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–"/>
              <a:defRPr sz="105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" marR="0" lvl="0" indent="0" algn="ctr" defTabSz="4572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0F7FC5"/>
              </a:buClr>
              <a:buSzTx/>
              <a:buFont typeface="Arial"/>
              <a:buNone/>
              <a:defRPr/>
            </a:pPr>
            <a:r>
              <a:rPr lang="ru-RU" sz="800" b="0" i="0" u="none" strike="noStrike" cap="none" baseline="0" dirty="0">
                <a:solidFill>
                  <a:srgbClr val="8E8F93"/>
                </a:solidFill>
                <a:effectLst/>
                <a:uFillTx/>
                <a:latin typeface="Arial"/>
              </a:rPr>
              <a:t>Пример оценки количества осадков по данным с радара</a:t>
            </a:r>
          </a:p>
        </p:txBody>
      </p:sp>
      <p:sp>
        <p:nvSpPr>
          <p:cNvPr id="14" name="Text Placeholder 3"/>
          <p:cNvSpPr txBox="1"/>
          <p:nvPr/>
        </p:nvSpPr>
        <p:spPr>
          <a:xfrm>
            <a:off x="7173971" y="4077969"/>
            <a:ext cx="1598399" cy="122042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15875" indent="0" algn="l" defTabSz="457200" rtl="0" fontAlgn="base">
              <a:spcBef>
                <a:spcPts val="500"/>
              </a:spcBef>
              <a:spcAft>
                <a:spcPts val="500"/>
              </a:spcAft>
              <a:buClr>
                <a:srgbClr val="0F7FC5"/>
              </a:buClr>
              <a:buFont typeface="Arial"/>
              <a:buNone/>
              <a:defRPr sz="800" kern="1200" baseline="0">
                <a:solidFill>
                  <a:srgbClr val="8E8F93"/>
                </a:solidFill>
                <a:latin typeface="Arial"/>
                <a:ea typeface="ＭＳ Ｐゴシック" charset="0"/>
                <a:cs typeface="Arial"/>
              </a:defRPr>
            </a:lvl1pPr>
            <a:lvl2pPr marL="361950" indent="-182563" algn="l" defTabSz="447675" rtl="0" fontAlgn="base">
              <a:spcBef>
                <a:spcPts val="500"/>
              </a:spcBef>
              <a:spcAft>
                <a:spcPts val="500"/>
              </a:spcAft>
              <a:buClr>
                <a:srgbClr val="0F7FC5"/>
              </a:buClr>
              <a:buFont typeface="Arial"/>
              <a:buChar char="•"/>
              <a:defRPr sz="1200" kern="120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2pPr>
            <a:lvl3pPr marL="538163" indent="-179388" algn="l" defTabSz="457200" rtl="0" fontAlgn="base">
              <a:spcBef>
                <a:spcPts val="500"/>
              </a:spcBef>
              <a:spcAft>
                <a:spcPts val="500"/>
              </a:spcAft>
              <a:buClr>
                <a:srgbClr val="0F7FC5"/>
              </a:buClr>
              <a:buFont typeface="Arial"/>
              <a:buChar char="–"/>
              <a:defRPr sz="1100" kern="120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3pPr>
            <a:lvl4pPr marL="719138" indent="-179388" algn="l" defTabSz="457200" rtl="0" fontAlgn="base">
              <a:spcBef>
                <a:spcPts val="500"/>
              </a:spcBef>
              <a:spcAft>
                <a:spcPts val="500"/>
              </a:spcAft>
              <a:buClr>
                <a:srgbClr val="0F7FC5"/>
              </a:buClr>
              <a:buFont typeface="Arial"/>
              <a:buChar char="–"/>
              <a:defRPr sz="1000" kern="120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4pPr>
            <a:lvl5pPr marL="896938" indent="-185738" algn="l" defTabSz="457200" rtl="0" fontAlgn="base">
              <a:spcBef>
                <a:spcPts val="500"/>
              </a:spcBef>
              <a:spcAft>
                <a:spcPts val="500"/>
              </a:spcAft>
              <a:buClr>
                <a:srgbClr val="0F7FC5"/>
              </a:buClr>
              <a:buFont typeface="Arial"/>
              <a:buChar char="–"/>
              <a:defRPr sz="1000" kern="120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5pPr>
            <a:lvl6pPr marL="896112" indent="-182880" algn="l" defTabSz="457200" rtl="0" eaLnBrk="1" latinLnBrk="0" hangingPunct="1">
              <a:spcBef>
                <a:spcPts val="50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–"/>
              <a:defRPr sz="1050" kern="1200" baseline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896112" indent="-182880" algn="l" defTabSz="457200" rtl="0" eaLnBrk="1" latinLnBrk="0" hangingPunct="1">
              <a:spcBef>
                <a:spcPts val="50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Char char="–"/>
              <a:defRPr sz="105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" marR="0" lvl="0" indent="0" algn="ctr" defTabSz="4572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0F7FC5"/>
              </a:buClr>
              <a:buSzTx/>
              <a:buFont typeface="Arial"/>
              <a:buNone/>
              <a:defRPr/>
            </a:pPr>
            <a:r>
              <a:rPr lang="ru-RU" sz="800" b="0" i="0" u="none" strike="noStrike" cap="none" baseline="0" dirty="0">
                <a:solidFill>
                  <a:srgbClr val="8E8F93"/>
                </a:solidFill>
                <a:effectLst/>
                <a:uFillTx/>
                <a:latin typeface="Arial"/>
              </a:rPr>
              <a:t>Метеостанция DTN</a:t>
            </a:r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2780347" cy="92333"/>
          </a:xfrm>
        </p:spPr>
        <p:txBody>
          <a:bodyPr/>
          <a:lstStyle/>
          <a:p>
            <a:pPr>
              <a:defRPr/>
            </a:pPr>
            <a:r>
              <a:rPr lang="ru-RU" sz="600" b="0" i="0" u="none" strike="noStrike" cap="none" baseline="0" dirty="0">
                <a:solidFill>
                  <a:srgbClr val="626469"/>
                </a:solidFill>
                <a:effectLst/>
                <a:uFillTx/>
                <a:latin typeface="Arial"/>
              </a:rPr>
              <a:t>Конфиденциальная информация. Собственность DTN |</a:t>
            </a:r>
            <a:r>
              <a:rPr lang="en-GB" sz="600" b="0" i="0" u="none" strike="noStrike" cap="none" baseline="0" dirty="0">
                <a:solidFill>
                  <a:srgbClr val="626469"/>
                </a:solidFill>
                <a:effectLst/>
                <a:uFillTx/>
                <a:latin typeface="Arial"/>
              </a:rPr>
              <a:t> </a:t>
            </a:r>
            <a:r>
              <a:rPr lang="az-Cyrl-AZ" sz="600" b="0" i="0" u="none" strike="noStrike" cap="none" baseline="0" dirty="0">
                <a:solidFill>
                  <a:srgbClr val="626469"/>
                </a:solidFill>
                <a:effectLst/>
                <a:uFillTx/>
                <a:latin typeface="Arial"/>
              </a:rPr>
              <a:t>Страница</a:t>
            </a:r>
            <a:r>
              <a:rPr lang="en-GB" sz="600" b="0" i="0" u="none" strike="noStrike" cap="none" baseline="0" dirty="0">
                <a:solidFill>
                  <a:srgbClr val="626469"/>
                </a:solidFill>
                <a:effectLst/>
                <a:uFillTx/>
                <a:latin typeface="Arial"/>
              </a:rPr>
              <a:t> </a:t>
            </a:r>
            <a:fld id="{5FBBB66C-F34A-46C3-9F98-301404EE303D}" type="slidenum">
              <a:rPr lang="en-US" smtClean="0">
                <a:solidFill>
                  <a:srgbClr val="626469"/>
                </a:solidFill>
              </a:rPr>
              <a:t>6</a:t>
            </a:fld>
            <a:endParaRPr lang="en-US" dirty="0">
              <a:solidFill>
                <a:srgbClr val="6264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0518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0" i="0" u="none" strike="noStrike" cap="none" baseline="0">
                <a:solidFill>
                  <a:srgbClr val="0F7FC5"/>
                </a:solidFill>
                <a:effectLst/>
                <a:uFillTx/>
                <a:latin typeface="Arial"/>
              </a:rPr>
              <a:t>Использование ближайшей официальной метеостанции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5"/>
          </p:nvPr>
        </p:nvSpPr>
        <p:spPr>
          <a:xfrm>
            <a:off x="258055" y="604935"/>
            <a:ext cx="7742945" cy="507831"/>
          </a:xfrm>
        </p:spPr>
        <p:txBody>
          <a:bodyPr/>
          <a:lstStyle/>
          <a:p>
            <a:pPr lvl="0"/>
            <a:r>
              <a:rPr lang="ru-RU" b="0" i="0" u="none" strike="noStrike" cap="none" baseline="0" dirty="0">
                <a:solidFill>
                  <a:srgbClr val="F38F15"/>
                </a:solidFill>
                <a:effectLst/>
                <a:uFillTx/>
              </a:rPr>
              <a:t>Сеть официальных метеостанций недостаточно плотная, чтобы ее можно было применять для получения точных данных для сельского хозяйства</a:t>
            </a:r>
          </a:p>
          <a:p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1" t="10962" r="1503" b="6250"/>
          <a:stretch>
            <a:fillRect/>
          </a:stretch>
        </p:blipFill>
        <p:spPr bwMode="auto">
          <a:xfrm>
            <a:off x="252414" y="985786"/>
            <a:ext cx="4197919" cy="2275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4" t="13462" r="4421" b="6250"/>
          <a:stretch>
            <a:fillRect/>
          </a:stretch>
        </p:blipFill>
        <p:spPr bwMode="auto">
          <a:xfrm>
            <a:off x="4754880" y="981822"/>
            <a:ext cx="3909403" cy="22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sz="quarter" idx="17"/>
          </p:nvPr>
        </p:nvSpPr>
        <p:spPr>
          <a:xfrm>
            <a:off x="576261" y="3622677"/>
            <a:ext cx="8088021" cy="1326810"/>
          </a:xfrm>
        </p:spPr>
        <p:txBody>
          <a:bodyPr>
            <a:normAutofit fontScale="95000"/>
          </a:bodyPr>
          <a:lstStyle/>
          <a:p>
            <a:r>
              <a:rPr lang="ru-RU" sz="1200" b="0" i="0" u="none" strike="noStrike" cap="none" baseline="0" dirty="0">
                <a:solidFill>
                  <a:srgbClr val="626469"/>
                </a:solidFill>
                <a:effectLst/>
                <a:uFillTx/>
              </a:rPr>
              <a:t>Дождь является строго локальным явлением, и его выпадение может сильно отличаться в пределах небольших районов и расстояний</a:t>
            </a:r>
          </a:p>
          <a:p>
            <a:r>
              <a:rPr lang="ru-RU" sz="1200" b="0" i="0" u="none" strike="noStrike" cap="none" baseline="0" dirty="0">
                <a:solidFill>
                  <a:srgbClr val="626469"/>
                </a:solidFill>
                <a:effectLst/>
                <a:uFillTx/>
              </a:rPr>
              <a:t>Официальные правительственные станции обычно располагаются около городов или аэропортов — </a:t>
            </a:r>
            <a:br>
              <a:rPr lang="en-GB" sz="1200" b="0" i="0" u="none" strike="noStrike" cap="none" baseline="0" dirty="0">
                <a:solidFill>
                  <a:srgbClr val="626469"/>
                </a:solidFill>
                <a:effectLst/>
                <a:uFillTx/>
              </a:rPr>
            </a:br>
            <a:r>
              <a:rPr lang="ru-RU" sz="1200" b="0" i="0" u="none" strike="noStrike" cap="none" baseline="0" dirty="0">
                <a:solidFill>
                  <a:srgbClr val="626469"/>
                </a:solidFill>
                <a:effectLst/>
                <a:uFillTx/>
              </a:rPr>
              <a:t>не на сельскохозяйственных полях</a:t>
            </a:r>
          </a:p>
          <a:p>
            <a:r>
              <a:rPr lang="ru-RU" sz="1200" b="0" i="0" u="none" strike="noStrike" cap="none" baseline="0" dirty="0">
                <a:solidFill>
                  <a:srgbClr val="626469"/>
                </a:solidFill>
                <a:effectLst/>
                <a:uFillTx/>
              </a:rPr>
              <a:t>Улучшенные измерения выпадения дождя позволяют принимать более точные решения на местном уровне</a:t>
            </a:r>
            <a:endParaRPr lang="en-US" sz="1200" dirty="0"/>
          </a:p>
        </p:txBody>
      </p:sp>
      <p:sp>
        <p:nvSpPr>
          <p:cNvPr id="11" name="Text Placeholder 5"/>
          <p:cNvSpPr txBox="1"/>
          <p:nvPr/>
        </p:nvSpPr>
        <p:spPr>
          <a:xfrm>
            <a:off x="252414" y="3294777"/>
            <a:ext cx="4182476" cy="16780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F7FC5"/>
              </a:buClr>
              <a:buFont typeface="Arial"/>
              <a:buNone/>
              <a:defRPr sz="1100" b="0" kern="1200" baseline="0">
                <a:solidFill>
                  <a:srgbClr val="F38F15"/>
                </a:solidFill>
                <a:latin typeface="Arial"/>
                <a:ea typeface="ＭＳ Ｐゴシック" charset="0"/>
                <a:cs typeface="Arial"/>
              </a:defRPr>
            </a:lvl1pPr>
            <a:lvl2pPr marL="457200" indent="0" algn="l" defTabSz="447675" rtl="0" fontAlgn="base">
              <a:spcBef>
                <a:spcPts val="500"/>
              </a:spcBef>
              <a:spcAft>
                <a:spcPts val="500"/>
              </a:spcAft>
              <a:buClr>
                <a:srgbClr val="0F7FC5"/>
              </a:buClr>
              <a:buFont typeface="Arial"/>
              <a:buNone/>
              <a:defRPr sz="2000" b="1" kern="120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2pPr>
            <a:lvl3pPr marL="914400" indent="0" algn="l" defTabSz="457200" rtl="0" fontAlgn="base">
              <a:spcBef>
                <a:spcPts val="500"/>
              </a:spcBef>
              <a:spcAft>
                <a:spcPts val="500"/>
              </a:spcAft>
              <a:buClr>
                <a:srgbClr val="0F7FC5"/>
              </a:buClr>
              <a:buFont typeface="Arial"/>
              <a:buNone/>
              <a:defRPr sz="1800" b="1" kern="120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3pPr>
            <a:lvl4pPr marL="1371600" indent="0" algn="l" defTabSz="457200" rtl="0" fontAlgn="base">
              <a:spcBef>
                <a:spcPts val="500"/>
              </a:spcBef>
              <a:spcAft>
                <a:spcPts val="500"/>
              </a:spcAft>
              <a:buClr>
                <a:srgbClr val="0F7FC5"/>
              </a:buClr>
              <a:buFont typeface="Arial"/>
              <a:buNone/>
              <a:defRPr sz="1600" b="1" kern="120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4pPr>
            <a:lvl5pPr marL="1828800" indent="0" algn="l" defTabSz="457200" rtl="0" fontAlgn="base">
              <a:spcBef>
                <a:spcPts val="500"/>
              </a:spcBef>
              <a:spcAft>
                <a:spcPts val="500"/>
              </a:spcAft>
              <a:buClr>
                <a:srgbClr val="0F7FC5"/>
              </a:buClr>
              <a:buFont typeface="Arial"/>
              <a:buNone/>
              <a:defRPr sz="1600" b="1" kern="1200">
                <a:solidFill>
                  <a:schemeClr val="accent1"/>
                </a:solidFill>
                <a:latin typeface="Arial"/>
                <a:ea typeface="ＭＳ Ｐゴシック" charset="0"/>
                <a:cs typeface="Arial"/>
              </a:defRPr>
            </a:lvl5pPr>
            <a:lvl6pPr marL="2286000" indent="0" algn="l" defTabSz="457200" rtl="0" eaLnBrk="1" latinLnBrk="0" hangingPunct="1">
              <a:spcBef>
                <a:spcPts val="50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indent="0" algn="l" defTabSz="457200" rtl="0" eaLnBrk="1" latinLnBrk="0" hangingPunct="1">
              <a:spcBef>
                <a:spcPts val="500"/>
              </a:spcBef>
              <a:spcAft>
                <a:spcPts val="500"/>
              </a:spcAft>
              <a:buClr>
                <a:schemeClr val="accent4"/>
              </a:buClr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F7FC5"/>
              </a:buClr>
              <a:buSzTx/>
              <a:buFont typeface="Arial"/>
              <a:buNone/>
              <a:defRPr/>
            </a:pPr>
            <a:r>
              <a:rPr lang="ru-RU" sz="1100" b="0" i="0" u="none" strike="noStrike" cap="none" baseline="0" dirty="0">
                <a:solidFill>
                  <a:srgbClr val="F38F15"/>
                </a:solidFill>
                <a:effectLst/>
                <a:uFillTx/>
                <a:latin typeface="Arial"/>
              </a:rPr>
              <a:t>Официальные метеостанции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91075" y="3294777"/>
            <a:ext cx="4100514" cy="161583"/>
          </a:xfrm>
        </p:spPr>
        <p:txBody>
          <a:bodyPr/>
          <a:lstStyle/>
          <a:p>
            <a:r>
              <a:rPr lang="ru-RU" sz="1050" b="0" i="0" u="none" strike="noStrike" cap="none" baseline="0" dirty="0">
                <a:solidFill>
                  <a:srgbClr val="F38F15"/>
                </a:solidFill>
                <a:effectLst/>
                <a:uFillTx/>
                <a:latin typeface="Arial"/>
              </a:rPr>
              <a:t>Сеть метеостанций DTN для сельского хозяйства</a:t>
            </a: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2780347" cy="92333"/>
          </a:xfrm>
        </p:spPr>
        <p:txBody>
          <a:bodyPr/>
          <a:lstStyle/>
          <a:p>
            <a:pPr>
              <a:defRPr/>
            </a:pPr>
            <a:r>
              <a:rPr lang="ru-RU" sz="600" b="0" i="0" u="none" strike="noStrike" cap="none" baseline="0" dirty="0">
                <a:solidFill>
                  <a:srgbClr val="626469"/>
                </a:solidFill>
                <a:effectLst/>
                <a:uFillTx/>
                <a:latin typeface="Arial"/>
              </a:rPr>
              <a:t>Конфиденциальная информация. Собственность DTN |</a:t>
            </a:r>
            <a:r>
              <a:rPr lang="en-GB" sz="600" b="0" i="0" u="none" strike="noStrike" cap="none" baseline="0" dirty="0">
                <a:solidFill>
                  <a:srgbClr val="626469"/>
                </a:solidFill>
                <a:effectLst/>
                <a:uFillTx/>
                <a:latin typeface="Arial"/>
              </a:rPr>
              <a:t> </a:t>
            </a:r>
            <a:r>
              <a:rPr lang="az-Cyrl-AZ" sz="600" b="0" i="0" u="none" strike="noStrike" cap="none" baseline="0" dirty="0">
                <a:solidFill>
                  <a:srgbClr val="626469"/>
                </a:solidFill>
                <a:effectLst/>
                <a:uFillTx/>
                <a:latin typeface="Arial"/>
              </a:rPr>
              <a:t>Страница</a:t>
            </a:r>
            <a:r>
              <a:rPr lang="en-GB" sz="600" b="0" i="0" u="none" strike="noStrike" cap="none" baseline="0" dirty="0">
                <a:solidFill>
                  <a:srgbClr val="626469"/>
                </a:solidFill>
                <a:effectLst/>
                <a:uFillTx/>
                <a:latin typeface="Arial"/>
              </a:rPr>
              <a:t> </a:t>
            </a:r>
            <a:fld id="{6057BAF0-DCE1-49CC-A4DB-AAEA625309EE}" type="slidenum">
              <a:rPr lang="en-US">
                <a:solidFill>
                  <a:srgbClr val="626469"/>
                </a:solidFill>
              </a:rPr>
              <a:t>7</a:t>
            </a:fld>
            <a:endParaRPr lang="en-US" dirty="0">
              <a:solidFill>
                <a:srgbClr val="6264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98019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916" y="1060185"/>
            <a:ext cx="6948844" cy="4035012"/>
          </a:xfrm>
          <a:prstGeom prst="rect">
            <a:avLst/>
          </a:prstGeom>
        </p:spPr>
      </p:pic>
      <p:sp>
        <p:nvSpPr>
          <p:cNvPr id="5" name="Title 1"/>
          <p:cNvSpPr txBox="1"/>
          <p:nvPr/>
        </p:nvSpPr>
        <p:spPr>
          <a:xfrm>
            <a:off x="113780" y="1100953"/>
            <a:ext cx="2036136" cy="350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1" i="0" u="sng" strike="noStrike" kern="1200" cap="none" spc="0" normalizeH="0" baseline="0" noProof="0" dirty="0">
              <a:ln>
                <a:noFill/>
              </a:ln>
              <a:solidFill>
                <a:srgbClr val="626469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050" b="1" i="0" u="none" strike="noStrike" cap="none" baseline="0" dirty="0">
                <a:solidFill>
                  <a:srgbClr val="F38F15"/>
                </a:solidFill>
                <a:effectLst/>
                <a:uFillTx/>
                <a:latin typeface="Arial"/>
              </a:rPr>
              <a:t>Официальная метеостанция не передавала данных о выпадении дождя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626469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050" b="1" i="0" u="none" strike="noStrike" cap="none" baseline="0" dirty="0">
                <a:solidFill>
                  <a:srgbClr val="00B050"/>
                </a:solidFill>
                <a:effectLst/>
                <a:uFillTx/>
                <a:latin typeface="Arial"/>
              </a:rPr>
              <a:t>Прогноз со спутника указал на выпадение дождя 10 мм</a:t>
            </a:r>
          </a:p>
          <a:p>
            <a:pPr marL="342892" marR="0" lvl="0" indent="-342892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626469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050" b="1" i="0" u="none" strike="noStrike" cap="none" baseline="0" dirty="0">
                <a:solidFill>
                  <a:srgbClr val="A6CD78"/>
                </a:solidFill>
                <a:effectLst/>
                <a:uFillTx/>
                <a:latin typeface="Arial"/>
              </a:rPr>
              <a:t>Согласно измерениям локальной метеостанции, уровень выпадения дождя — 30 мм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626469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050" b="1" i="0" u="none" strike="noStrike" cap="none" baseline="0" dirty="0">
                <a:solidFill>
                  <a:srgbClr val="626469"/>
                </a:solidFill>
                <a:effectLst/>
                <a:uFillTx/>
                <a:latin typeface="Arial"/>
              </a:rPr>
              <a:t>Местные метеостанции гарантируют улучшенное измерение, а также калибровку и более высокую точность оценочных данных со спутников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b="0" i="0" u="none" strike="noStrike" cap="none" baseline="0">
                <a:solidFill>
                  <a:srgbClr val="0F7FC5"/>
                </a:solidFill>
                <a:effectLst/>
                <a:uFillTx/>
                <a:latin typeface="Arial"/>
              </a:rPr>
              <a:t>Точные местные наблюдения с калибровкой общенациональных моделей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ru-RU" sz="1100" b="0" i="0" u="none" strike="noStrike" cap="none" baseline="0">
                <a:solidFill>
                  <a:srgbClr val="F38F15"/>
                </a:solidFill>
                <a:effectLst/>
                <a:uFillTx/>
                <a:latin typeface="Arial"/>
              </a:rPr>
              <a:t>Местные метеостанции позволяют откалибровать прогнозы со спутника с точными измерениями в режиме реального времени</a:t>
            </a:r>
          </a:p>
        </p:txBody>
      </p:sp>
      <p:sp>
        <p:nvSpPr>
          <p:cNvPr id="13" name="Oval 12"/>
          <p:cNvSpPr/>
          <p:nvPr/>
        </p:nvSpPr>
        <p:spPr>
          <a:xfrm>
            <a:off x="6167832" y="2958695"/>
            <a:ext cx="524178" cy="477585"/>
          </a:xfrm>
          <a:prstGeom prst="ellipse">
            <a:avLst/>
          </a:prstGeom>
          <a:noFill/>
          <a:ln w="539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139" y="3077754"/>
            <a:ext cx="285128" cy="3171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210" y="3555339"/>
            <a:ext cx="342729" cy="322165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6169141" y="3513981"/>
            <a:ext cx="524178" cy="477585"/>
          </a:xfrm>
          <a:prstGeom prst="ellipse">
            <a:avLst/>
          </a:prstGeom>
          <a:noFill/>
          <a:ln w="539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368669" y="4617612"/>
            <a:ext cx="524178" cy="477585"/>
          </a:xfrm>
          <a:prstGeom prst="ellipse">
            <a:avLst/>
          </a:prstGeom>
          <a:noFill/>
          <a:ln w="539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252413" y="4810988"/>
            <a:ext cx="1754187" cy="184666"/>
          </a:xfrm>
        </p:spPr>
        <p:txBody>
          <a:bodyPr/>
          <a:lstStyle/>
          <a:p>
            <a:pPr>
              <a:defRPr/>
            </a:pPr>
            <a:r>
              <a:rPr lang="ru-RU" sz="600" b="0" i="0" u="none" strike="noStrike" cap="none" baseline="0" dirty="0">
                <a:solidFill>
                  <a:srgbClr val="626469"/>
                </a:solidFill>
                <a:effectLst/>
                <a:uFillTx/>
                <a:latin typeface="Arial"/>
              </a:rPr>
              <a:t>Конфиденциальная информация. Собственность DTN |</a:t>
            </a:r>
            <a:r>
              <a:rPr lang="en-GB" sz="600" b="0" i="0" u="none" strike="noStrike" cap="none" baseline="0" dirty="0">
                <a:solidFill>
                  <a:srgbClr val="626469"/>
                </a:solidFill>
                <a:effectLst/>
                <a:uFillTx/>
                <a:latin typeface="Arial"/>
              </a:rPr>
              <a:t> </a:t>
            </a:r>
            <a:r>
              <a:rPr lang="az-Cyrl-AZ" sz="600" b="0" i="0" u="none" strike="noStrike" cap="none" baseline="0" dirty="0">
                <a:solidFill>
                  <a:srgbClr val="626469"/>
                </a:solidFill>
                <a:effectLst/>
                <a:uFillTx/>
                <a:latin typeface="Arial"/>
              </a:rPr>
              <a:t>Страница</a:t>
            </a:r>
            <a:r>
              <a:rPr lang="en-GB" sz="600" b="0" i="0" u="none" strike="noStrike" cap="none" baseline="0" dirty="0">
                <a:solidFill>
                  <a:srgbClr val="626469"/>
                </a:solidFill>
                <a:effectLst/>
                <a:uFillTx/>
                <a:latin typeface="Arial"/>
              </a:rPr>
              <a:t> </a:t>
            </a:r>
            <a:fld id="{D826BB29-D9A3-4BAF-8B0B-EE774542E4C4}" type="slidenum">
              <a:rPr lang="en-US" smtClean="0">
                <a:solidFill>
                  <a:srgbClr val="626469"/>
                </a:solidFill>
              </a:rPr>
              <a:t>8</a:t>
            </a:fld>
            <a:endParaRPr lang="en-US" dirty="0">
              <a:solidFill>
                <a:srgbClr val="6264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2029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25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2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27333" y="1553051"/>
            <a:ext cx="4268614" cy="2740014"/>
          </a:xfrm>
          <a:prstGeom prst="rect">
            <a:avLst/>
          </a:prstGeom>
          <a:ln w="12700">
            <a:miter lim="400000"/>
          </a:ln>
        </p:spPr>
      </p:pic>
      <p:sp>
        <p:nvSpPr>
          <p:cNvPr id="1173" name="Title 1"/>
          <p:cNvSpPr txBox="1">
            <a:spLocks noGrp="1"/>
          </p:cNvSpPr>
          <p:nvPr>
            <p:ph type="title"/>
          </p:nvPr>
        </p:nvSpPr>
        <p:spPr>
          <a:xfrm>
            <a:off x="72326" y="198835"/>
            <a:ext cx="8859864" cy="822722"/>
          </a:xfrm>
          <a:prstGeom prst="rect">
            <a:avLst/>
          </a:prstGeom>
        </p:spPr>
        <p:txBody>
          <a:bodyPr/>
          <a:lstStyle/>
          <a:p>
            <a:pPr>
              <a:defRPr sz="2800"/>
            </a:pPr>
            <a:r>
              <a:t>Прогноз погоды онлайн</a:t>
            </a:r>
          </a:p>
          <a:p>
            <a:pPr>
              <a:defRPr>
                <a:solidFill>
                  <a:schemeClr val="accent3">
                    <a:satOff val="-6152"/>
                    <a:lumOff val="-10352"/>
                  </a:schemeClr>
                </a:solidFill>
              </a:defRPr>
            </a:pPr>
            <a:r>
              <a:t>Поддержка принятия эффективных решений</a:t>
            </a:r>
          </a:p>
        </p:txBody>
      </p:sp>
      <p:sp>
        <p:nvSpPr>
          <p:cNvPr id="1174" name="Rectangle 4"/>
          <p:cNvSpPr txBox="1"/>
          <p:nvPr/>
        </p:nvSpPr>
        <p:spPr>
          <a:xfrm>
            <a:off x="116007" y="1392528"/>
            <a:ext cx="3885190" cy="2363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90" tIns="34290" rIns="34290" bIns="34290">
            <a:spAutoFit/>
          </a:bodyPr>
          <a:lstStyle/>
          <a:p>
            <a:pPr marL="285750" indent="-285750">
              <a:buClr>
                <a:srgbClr val="00B0F0"/>
              </a:buClr>
              <a:buSzPct val="100000"/>
              <a:buChar char="▪"/>
              <a:defRPr sz="1300" b="1">
                <a:solidFill>
                  <a:srgbClr val="595959"/>
                </a:solidFill>
              </a:defRPr>
            </a:pPr>
            <a:r>
              <a:t>Профессиональная поддержка решений</a:t>
            </a:r>
          </a:p>
          <a:p>
            <a:pPr marL="557212" lvl="1" indent="-214313">
              <a:buClr>
                <a:srgbClr val="00B0F0"/>
              </a:buClr>
              <a:buSzPct val="100000"/>
              <a:buChar char="▪"/>
              <a:defRPr sz="1000">
                <a:solidFill>
                  <a:srgbClr val="595959"/>
                </a:solidFill>
              </a:defRPr>
            </a:pPr>
            <a:r>
              <a:t>Отличительные особенности и содержание</a:t>
            </a:r>
          </a:p>
          <a:p>
            <a:pPr marL="557212" lvl="1" indent="-214313">
              <a:buClr>
                <a:srgbClr val="00B0F0"/>
              </a:buClr>
              <a:buSzPct val="100000"/>
              <a:buChar char="▪"/>
              <a:defRPr sz="1000">
                <a:solidFill>
                  <a:srgbClr val="595959"/>
                </a:solidFill>
              </a:defRPr>
            </a:pPr>
            <a:r>
              <a:t>Продвинутые индивидуальные средства оповещения</a:t>
            </a:r>
          </a:p>
          <a:p>
            <a:pPr marL="557212" lvl="1" indent="-214313">
              <a:buClr>
                <a:srgbClr val="00B0F0"/>
              </a:buClr>
              <a:buSzPct val="100000"/>
              <a:buChar char="▪"/>
              <a:defRPr sz="1000">
                <a:solidFill>
                  <a:srgbClr val="595959"/>
                </a:solidFill>
              </a:defRPr>
            </a:pPr>
            <a:endParaRPr/>
          </a:p>
          <a:p>
            <a:pPr marL="285750" indent="-285750">
              <a:buClr>
                <a:srgbClr val="00B0F0"/>
              </a:buClr>
              <a:buSzPct val="100000"/>
              <a:buChar char="▪"/>
              <a:defRPr sz="1300" b="1">
                <a:solidFill>
                  <a:srgbClr val="595959"/>
                </a:solidFill>
              </a:defRPr>
            </a:pPr>
            <a:r>
              <a:t>Надежное и доступное обслуживание</a:t>
            </a:r>
          </a:p>
          <a:p>
            <a:pPr marL="557212" lvl="1" indent="-214313">
              <a:buClr>
                <a:srgbClr val="00B0F0"/>
              </a:buClr>
              <a:buSzPct val="100000"/>
              <a:buChar char="▪"/>
              <a:defRPr sz="1000">
                <a:solidFill>
                  <a:srgbClr val="595959"/>
                </a:solidFill>
              </a:defRPr>
            </a:pPr>
            <a:r>
              <a:t>Интернет и беспроводная связь</a:t>
            </a:r>
          </a:p>
          <a:p>
            <a:pPr marL="557212" lvl="1" indent="-214313">
              <a:buClr>
                <a:srgbClr val="00B0F0"/>
              </a:buClr>
              <a:buSzPct val="100000"/>
              <a:buChar char="▪"/>
              <a:defRPr sz="1000">
                <a:solidFill>
                  <a:srgbClr val="595959"/>
                </a:solidFill>
              </a:defRPr>
            </a:pPr>
            <a:r>
              <a:t>Постоянный доступ на работе, дома, в дороге</a:t>
            </a:r>
          </a:p>
          <a:p>
            <a:pPr marL="557212" lvl="1" indent="-214313">
              <a:buClr>
                <a:srgbClr val="00B0F0"/>
              </a:buClr>
              <a:buSzPct val="100000"/>
              <a:buChar char="▪"/>
              <a:defRPr sz="1000">
                <a:solidFill>
                  <a:srgbClr val="595959"/>
                </a:solidFill>
              </a:defRPr>
            </a:pPr>
            <a:endParaRPr/>
          </a:p>
          <a:p>
            <a:pPr marL="285750" indent="-285750">
              <a:buClr>
                <a:srgbClr val="00B0F0"/>
              </a:buClr>
              <a:buSzPct val="100000"/>
              <a:buChar char="▪"/>
              <a:defRPr sz="1300" b="1">
                <a:solidFill>
                  <a:srgbClr val="595959"/>
                </a:solidFill>
              </a:defRPr>
            </a:pPr>
            <a:r>
              <a:t>Функции под конкретного пользователя</a:t>
            </a:r>
          </a:p>
          <a:p>
            <a:pPr marL="557212" lvl="1" indent="-214313">
              <a:buClr>
                <a:srgbClr val="00B0F0"/>
              </a:buClr>
              <a:buSzPct val="100000"/>
              <a:buChar char="▪"/>
              <a:defRPr sz="1000">
                <a:solidFill>
                  <a:srgbClr val="595959"/>
                </a:solidFill>
              </a:defRPr>
            </a:pPr>
            <a:r>
              <a:t>Пользователь выбирает набор функций</a:t>
            </a:r>
          </a:p>
          <a:p>
            <a:pPr marL="557212" lvl="1" indent="-214313">
              <a:buClr>
                <a:srgbClr val="00B0F0"/>
              </a:buClr>
              <a:buSzPct val="100000"/>
              <a:buChar char="▪"/>
              <a:defRPr sz="1000">
                <a:solidFill>
                  <a:srgbClr val="595959"/>
                </a:solidFill>
              </a:defRPr>
            </a:pPr>
            <a:r>
              <a:t>Настраиваемые оповещения под конкретную работу</a:t>
            </a:r>
          </a:p>
          <a:p>
            <a:pPr marL="557212" lvl="1" indent="-214313">
              <a:buClr>
                <a:srgbClr val="00B0F0"/>
              </a:buClr>
              <a:buSzPct val="100000"/>
              <a:buChar char="▪"/>
              <a:defRPr sz="1000">
                <a:solidFill>
                  <a:srgbClr val="595959"/>
                </a:solidFill>
              </a:defRPr>
            </a:pPr>
            <a:endParaRPr/>
          </a:p>
          <a:p>
            <a:pPr marL="285750" indent="-285750">
              <a:buClr>
                <a:srgbClr val="00B0F0"/>
              </a:buClr>
              <a:buSzPct val="100000"/>
              <a:buChar char="▪"/>
              <a:defRPr sz="1300" b="1">
                <a:solidFill>
                  <a:srgbClr val="595959"/>
                </a:solidFill>
              </a:defRPr>
            </a:pPr>
            <a:r>
              <a:t>Прямой контакт с метеорологами</a:t>
            </a:r>
          </a:p>
          <a:p>
            <a:pPr marL="600075" lvl="1" indent="-257175">
              <a:buClr>
                <a:srgbClr val="00B0F0"/>
              </a:buClr>
              <a:buSzPct val="100000"/>
              <a:buChar char="▪"/>
              <a:defRPr sz="1000">
                <a:solidFill>
                  <a:srgbClr val="595959"/>
                </a:solidFill>
              </a:defRPr>
            </a:pPr>
            <a:r>
              <a:t>Индивидуальные консультации</a:t>
            </a:r>
          </a:p>
          <a:p>
            <a:pPr marL="600075" lvl="1" indent="-257175">
              <a:buClr>
                <a:srgbClr val="00B0F0"/>
              </a:buClr>
              <a:buSzPct val="100000"/>
              <a:buChar char="▪"/>
              <a:defRPr sz="1000">
                <a:solidFill>
                  <a:srgbClr val="595959"/>
                </a:solidFill>
              </a:defRPr>
            </a:pPr>
            <a:r>
              <a:t>24 часа в сутки 365 дней в году</a:t>
            </a:r>
          </a:p>
        </p:txBody>
      </p:sp>
      <p:grpSp>
        <p:nvGrpSpPr>
          <p:cNvPr id="1179" name="Group 19"/>
          <p:cNvGrpSpPr/>
          <p:nvPr/>
        </p:nvGrpSpPr>
        <p:grpSpPr>
          <a:xfrm>
            <a:off x="4229728" y="1046892"/>
            <a:ext cx="4660065" cy="4016486"/>
            <a:chOff x="0" y="0"/>
            <a:chExt cx="4660063" cy="4016485"/>
          </a:xfrm>
        </p:grpSpPr>
        <p:sp>
          <p:nvSpPr>
            <p:cNvPr id="1175" name="Text Box 8"/>
            <p:cNvSpPr txBox="1"/>
            <p:nvPr/>
          </p:nvSpPr>
          <p:spPr>
            <a:xfrm>
              <a:off x="0" y="0"/>
              <a:ext cx="2486754" cy="4420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indent="346471">
                <a:spcBef>
                  <a:spcPts val="700"/>
                </a:spcBef>
                <a:defRPr sz="1200" b="1">
                  <a:solidFill>
                    <a:schemeClr val="accent4"/>
                  </a:solidFill>
                </a:defRPr>
              </a:lvl1pPr>
            </a:lstStyle>
            <a:p>
              <a:r>
                <a:t>Интерактивные детальные карты погоды</a:t>
              </a:r>
            </a:p>
          </p:txBody>
        </p:sp>
        <p:sp>
          <p:nvSpPr>
            <p:cNvPr id="1176" name="Text Box 10"/>
            <p:cNvSpPr txBox="1"/>
            <p:nvPr/>
          </p:nvSpPr>
          <p:spPr>
            <a:xfrm>
              <a:off x="2040611" y="3505069"/>
              <a:ext cx="2384218" cy="4420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indent="346471">
                <a:spcBef>
                  <a:spcPts val="700"/>
                </a:spcBef>
                <a:defRPr sz="1200" b="1">
                  <a:solidFill>
                    <a:schemeClr val="accent4"/>
                  </a:solidFill>
                </a:defRPr>
              </a:lvl1pPr>
            </a:lstStyle>
            <a:p>
              <a:r>
                <a:t>Собственные бизнес-прогнозы</a:t>
              </a:r>
            </a:p>
          </p:txBody>
        </p:sp>
        <p:sp>
          <p:nvSpPr>
            <p:cNvPr id="1177" name="Text Box 11"/>
            <p:cNvSpPr txBox="1"/>
            <p:nvPr/>
          </p:nvSpPr>
          <p:spPr>
            <a:xfrm>
              <a:off x="2559273" y="10178"/>
              <a:ext cx="2100791" cy="6198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indent="346471">
                <a:spcBef>
                  <a:spcPts val="700"/>
                </a:spcBef>
                <a:defRPr sz="1200" b="1">
                  <a:solidFill>
                    <a:schemeClr val="accent4"/>
                  </a:solidFill>
                </a:defRPr>
              </a:lvl1pPr>
            </a:lstStyle>
            <a:p>
              <a:r>
                <a:t>Предупреждение о резких изменениях погодных условий</a:t>
              </a:r>
            </a:p>
          </p:txBody>
        </p:sp>
        <p:sp>
          <p:nvSpPr>
            <p:cNvPr id="1178" name="Text Box 16"/>
            <p:cNvSpPr txBox="1"/>
            <p:nvPr/>
          </p:nvSpPr>
          <p:spPr>
            <a:xfrm>
              <a:off x="218851" y="3574431"/>
              <a:ext cx="2559273" cy="4420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indent="346471">
                <a:spcBef>
                  <a:spcPts val="700"/>
                </a:spcBef>
                <a:defRPr sz="1200" b="1">
                  <a:solidFill>
                    <a:schemeClr val="accent4"/>
                  </a:solidFill>
                </a:defRPr>
              </a:lvl1pPr>
            </a:lstStyle>
            <a:p>
              <a:r>
                <a:t>Мониторинг конкретного местоположения</a:t>
              </a:r>
            </a:p>
          </p:txBody>
        </p:sp>
      </p:grpSp>
      <p:sp>
        <p:nvSpPr>
          <p:cNvPr id="1180" name="Oval 4"/>
          <p:cNvSpPr/>
          <p:nvPr/>
        </p:nvSpPr>
        <p:spPr>
          <a:xfrm>
            <a:off x="6300949" y="1938014"/>
            <a:ext cx="1734863" cy="1176165"/>
          </a:xfrm>
          <a:prstGeom prst="ellips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pPr defTabSz="685800">
              <a:defRPr sz="1300"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1181" name="Oval 22"/>
          <p:cNvSpPr/>
          <p:nvPr/>
        </p:nvSpPr>
        <p:spPr>
          <a:xfrm>
            <a:off x="4899654" y="2213765"/>
            <a:ext cx="1601531" cy="1195816"/>
          </a:xfrm>
          <a:prstGeom prst="ellips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pPr defTabSz="685800">
              <a:defRPr sz="1300"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1182" name="Oval 23"/>
          <p:cNvSpPr/>
          <p:nvPr/>
        </p:nvSpPr>
        <p:spPr>
          <a:xfrm>
            <a:off x="4973651" y="3409579"/>
            <a:ext cx="1617067" cy="1105731"/>
          </a:xfrm>
          <a:prstGeom prst="ellips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pPr defTabSz="685800">
              <a:defRPr sz="1300"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1183" name="Oval 24"/>
          <p:cNvSpPr/>
          <p:nvPr/>
        </p:nvSpPr>
        <p:spPr>
          <a:xfrm>
            <a:off x="6216210" y="3165306"/>
            <a:ext cx="1619371" cy="1051837"/>
          </a:xfrm>
          <a:prstGeom prst="ellips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pPr defTabSz="685800">
              <a:defRPr sz="1300"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1184" name="Straight Connector 6"/>
          <p:cNvSpPr/>
          <p:nvPr/>
        </p:nvSpPr>
        <p:spPr>
          <a:xfrm>
            <a:off x="5586836" y="1531304"/>
            <a:ext cx="166180" cy="688507"/>
          </a:xfrm>
          <a:prstGeom prst="line">
            <a:avLst/>
          </a:prstGeom>
          <a:solidFill>
            <a:schemeClr val="accent1"/>
          </a:solidFill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85" name="Straight Connector 30"/>
          <p:cNvSpPr/>
          <p:nvPr/>
        </p:nvSpPr>
        <p:spPr>
          <a:xfrm flipH="1">
            <a:off x="7168381" y="1682740"/>
            <a:ext cx="255275" cy="255275"/>
          </a:xfrm>
          <a:prstGeom prst="line">
            <a:avLst/>
          </a:prstGeom>
          <a:solidFill>
            <a:schemeClr val="accent1"/>
          </a:solidFill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86" name="Straight Connector 31"/>
          <p:cNvSpPr/>
          <p:nvPr/>
        </p:nvSpPr>
        <p:spPr>
          <a:xfrm flipH="1">
            <a:off x="5922925" y="4487405"/>
            <a:ext cx="95417" cy="169163"/>
          </a:xfrm>
          <a:prstGeom prst="line">
            <a:avLst/>
          </a:prstGeom>
          <a:solidFill>
            <a:schemeClr val="accent1"/>
          </a:solidFill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87" name="Straight Connector 32"/>
          <p:cNvSpPr/>
          <p:nvPr/>
        </p:nvSpPr>
        <p:spPr>
          <a:xfrm>
            <a:off x="6948753" y="4217141"/>
            <a:ext cx="154942" cy="370959"/>
          </a:xfrm>
          <a:prstGeom prst="line">
            <a:avLst/>
          </a:prstGeom>
          <a:solidFill>
            <a:schemeClr val="accent1"/>
          </a:solidFill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190" name="Group 20"/>
          <p:cNvGrpSpPr/>
          <p:nvPr/>
        </p:nvGrpSpPr>
        <p:grpSpPr>
          <a:xfrm>
            <a:off x="3598150" y="3988737"/>
            <a:ext cx="671148" cy="1004250"/>
            <a:chOff x="0" y="0"/>
            <a:chExt cx="671147" cy="1004248"/>
          </a:xfrm>
        </p:grpSpPr>
        <p:pic>
          <p:nvPicPr>
            <p:cNvPr id="1188" name="Picture 21" descr="Picture 21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71148" cy="10042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89" name="Picture 25" descr="Picture 25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2155" y="187156"/>
              <a:ext cx="562402" cy="651758"/>
            </a:xfrm>
            <a:prstGeom prst="rect">
              <a:avLst/>
            </a:prstGeom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</p:pic>
      </p:grpSp>
      <p:sp>
        <p:nvSpPr>
          <p:cNvPr id="1191" name="Text Box 16"/>
          <p:cNvSpPr txBox="1"/>
          <p:nvPr/>
        </p:nvSpPr>
        <p:spPr>
          <a:xfrm>
            <a:off x="767676" y="4367860"/>
            <a:ext cx="2263601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346471">
              <a:spcBef>
                <a:spcPts val="700"/>
              </a:spcBef>
              <a:defRPr sz="1200" b="1">
                <a:solidFill>
                  <a:schemeClr val="accent4"/>
                </a:solidFill>
              </a:defRPr>
            </a:lvl1pPr>
          </a:lstStyle>
          <a:p>
            <a:r>
              <a:t>Приложение Apps</a:t>
            </a:r>
          </a:p>
        </p:txBody>
      </p:sp>
      <p:sp>
        <p:nvSpPr>
          <p:cNvPr id="1192" name="Oval 33"/>
          <p:cNvSpPr/>
          <p:nvPr/>
        </p:nvSpPr>
        <p:spPr>
          <a:xfrm>
            <a:off x="3140706" y="3914197"/>
            <a:ext cx="1617067" cy="1185097"/>
          </a:xfrm>
          <a:prstGeom prst="ellips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pPr defTabSz="685800">
              <a:defRPr sz="1300">
                <a:solidFill>
                  <a:schemeClr val="accent5"/>
                </a:solidFill>
              </a:defRPr>
            </a:pPr>
            <a:endParaRPr/>
          </a:p>
        </p:txBody>
      </p:sp>
      <p:sp>
        <p:nvSpPr>
          <p:cNvPr id="1193" name="Straight Connector 34"/>
          <p:cNvSpPr/>
          <p:nvPr/>
        </p:nvSpPr>
        <p:spPr>
          <a:xfrm flipH="1" flipV="1">
            <a:off x="2708610" y="4515310"/>
            <a:ext cx="432099" cy="6282"/>
          </a:xfrm>
          <a:prstGeom prst="line">
            <a:avLst/>
          </a:prstGeom>
          <a:solidFill>
            <a:schemeClr val="accent1"/>
          </a:solidFill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94" name="Rectangle 16"/>
          <p:cNvSpPr/>
          <p:nvPr/>
        </p:nvSpPr>
        <p:spPr>
          <a:xfrm>
            <a:off x="-143123" y="494969"/>
            <a:ext cx="34290" cy="3429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6389866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17.10.31"/>
  <p:tag name="AS_TITLE" val="Aspose.Slides for Java"/>
  <p:tag name="AS_VERSION" val="17.10"/>
</p:tagLst>
</file>

<file path=ppt/theme/theme1.xml><?xml version="1.0" encoding="utf-8"?>
<a:theme xmlns:a="http://schemas.openxmlformats.org/drawingml/2006/main" name="Schneider Title Slides">
  <a:themeElements>
    <a:clrScheme name="DTN Colors">
      <a:dk1>
        <a:sysClr val="windowText" lastClr="000000"/>
      </a:dk1>
      <a:lt1>
        <a:sysClr val="window" lastClr="FFFFFF"/>
      </a:lt1>
      <a:dk2>
        <a:srgbClr val="15A846"/>
      </a:dk2>
      <a:lt2>
        <a:srgbClr val="15A846"/>
      </a:lt2>
      <a:accent1>
        <a:srgbClr val="626469"/>
      </a:accent1>
      <a:accent2>
        <a:srgbClr val="9FA0A4"/>
      </a:accent2>
      <a:accent3>
        <a:srgbClr val="F38F15"/>
      </a:accent3>
      <a:accent4>
        <a:srgbClr val="0F7FC5"/>
      </a:accent4>
      <a:accent5>
        <a:srgbClr val="15A846"/>
      </a:accent5>
      <a:accent6>
        <a:srgbClr val="A6CD78"/>
      </a:accent6>
      <a:hlink>
        <a:srgbClr val="0F7FC5"/>
      </a:hlink>
      <a:folHlink>
        <a:srgbClr val="0F7FC5"/>
      </a:folHlink>
    </a:clrScheme>
    <a:fontScheme name="Office Classic 2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chneider Text Slides">
  <a:themeElements>
    <a:clrScheme name="Custom 1">
      <a:dk1>
        <a:sysClr val="windowText" lastClr="000000"/>
      </a:dk1>
      <a:lt1>
        <a:sysClr val="window" lastClr="FFFFFF"/>
      </a:lt1>
      <a:dk2>
        <a:srgbClr val="136AB8"/>
      </a:dk2>
      <a:lt2>
        <a:srgbClr val="15A846"/>
      </a:lt2>
      <a:accent1>
        <a:srgbClr val="626469"/>
      </a:accent1>
      <a:accent2>
        <a:srgbClr val="9FA0A4"/>
      </a:accent2>
      <a:accent3>
        <a:srgbClr val="F38F15"/>
      </a:accent3>
      <a:accent4>
        <a:srgbClr val="0F7FC5"/>
      </a:accent4>
      <a:accent5>
        <a:srgbClr val="15A846"/>
      </a:accent5>
      <a:accent6>
        <a:srgbClr val="A6CD78"/>
      </a:accent6>
      <a:hlink>
        <a:srgbClr val="0F7FC5"/>
      </a:hlink>
      <a:folHlink>
        <a:srgbClr val="0F7FC5"/>
      </a:folHlink>
    </a:clrScheme>
    <a:fontScheme name="Office Classic 2">
      <a:majorFont>
        <a:latin typeface="Arial"/>
        <a:ea typeface="Arial"/>
        <a:cs typeface="Arial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rgbClr val="4F5156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Schneider Text Slides">
  <a:themeElements>
    <a:clrScheme name="Custom 1">
      <a:dk1>
        <a:sysClr val="windowText" lastClr="000000"/>
      </a:dk1>
      <a:lt1>
        <a:sysClr val="window" lastClr="FFFFFF"/>
      </a:lt1>
      <a:dk2>
        <a:srgbClr val="136AB8"/>
      </a:dk2>
      <a:lt2>
        <a:srgbClr val="15A846"/>
      </a:lt2>
      <a:accent1>
        <a:srgbClr val="626469"/>
      </a:accent1>
      <a:accent2>
        <a:srgbClr val="9FA0A4"/>
      </a:accent2>
      <a:accent3>
        <a:srgbClr val="F38F15"/>
      </a:accent3>
      <a:accent4>
        <a:srgbClr val="0F7FC5"/>
      </a:accent4>
      <a:accent5>
        <a:srgbClr val="15A846"/>
      </a:accent5>
      <a:accent6>
        <a:srgbClr val="A6CD78"/>
      </a:accent6>
      <a:hlink>
        <a:srgbClr val="0F7FC5"/>
      </a:hlink>
      <a:folHlink>
        <a:srgbClr val="0F7FC5"/>
      </a:folHlink>
    </a:clrScheme>
    <a:fontScheme name="Office Classic 2">
      <a:majorFont>
        <a:latin typeface="Arial"/>
        <a:ea typeface="Arial"/>
        <a:cs typeface="Arial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rgbClr val="4F5156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Schneider Title Slides">
  <a:themeElements>
    <a:clrScheme name="DTN Colors">
      <a:dk1>
        <a:sysClr val="windowText" lastClr="000000"/>
      </a:dk1>
      <a:lt1>
        <a:sysClr val="window" lastClr="FFFFFF"/>
      </a:lt1>
      <a:dk2>
        <a:srgbClr val="15A846"/>
      </a:dk2>
      <a:lt2>
        <a:srgbClr val="15A846"/>
      </a:lt2>
      <a:accent1>
        <a:srgbClr val="626469"/>
      </a:accent1>
      <a:accent2>
        <a:srgbClr val="9FA0A4"/>
      </a:accent2>
      <a:accent3>
        <a:srgbClr val="F38F15"/>
      </a:accent3>
      <a:accent4>
        <a:srgbClr val="0F7FC5"/>
      </a:accent4>
      <a:accent5>
        <a:srgbClr val="15A846"/>
      </a:accent5>
      <a:accent6>
        <a:srgbClr val="A6CD78"/>
      </a:accent6>
      <a:hlink>
        <a:srgbClr val="0F7FC5"/>
      </a:hlink>
      <a:folHlink>
        <a:srgbClr val="0F7FC5"/>
      </a:folHlink>
    </a:clrScheme>
    <a:fontScheme name="Office Classic 2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808</Words>
  <Application>Microsoft Macintosh PowerPoint</Application>
  <PresentationFormat>On-screen Show (16:9)</PresentationFormat>
  <Paragraphs>173</Paragraphs>
  <Slides>12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ＭＳ Ｐゴシック</vt:lpstr>
      <vt:lpstr>Arial</vt:lpstr>
      <vt:lpstr>Calibri</vt:lpstr>
      <vt:lpstr>Frutiger-Bold</vt:lpstr>
      <vt:lpstr>Frutiger-Light</vt:lpstr>
      <vt:lpstr>Lucida Grande</vt:lpstr>
      <vt:lpstr>Wingdings</vt:lpstr>
      <vt:lpstr>Wingdings 3</vt:lpstr>
      <vt:lpstr>Schneider Title Slides</vt:lpstr>
      <vt:lpstr>Schneider Text Slides</vt:lpstr>
      <vt:lpstr>1_Schneider Text Slides</vt:lpstr>
      <vt:lpstr>1_Schneider Title Slides</vt:lpstr>
      <vt:lpstr>DTN для точного земледелия </vt:lpstr>
      <vt:lpstr>Введение</vt:lpstr>
      <vt:lpstr>PowerPoint Presentation</vt:lpstr>
      <vt:lpstr>PowerPoint Presentation</vt:lpstr>
      <vt:lpstr>Принимайте более взвешенные агрономические решения круглый год</vt:lpstr>
      <vt:lpstr>Точные и непрерывные наблюдения на местах</vt:lpstr>
      <vt:lpstr>Использование ближайшей официальной метеостанции</vt:lpstr>
      <vt:lpstr>Точные местные наблюдения с калибровкой общенациональных моделей</vt:lpstr>
      <vt:lpstr>Прогноз погоды онлайн Поддержка принятия эффективных решений</vt:lpstr>
      <vt:lpstr>PowerPoint Presentation</vt:lpstr>
      <vt:lpstr>Автоматизированная система ловушки для насекомых</vt:lpstr>
      <vt:lpstr>Попробуйте сами </vt:lpstr>
    </vt:vector>
  </TitlesOfParts>
  <Company>McMillan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jim.block@dtn.com</dc:creator>
  <cp:lastModifiedBy>Almas Taigulov</cp:lastModifiedBy>
  <cp:revision>349</cp:revision>
  <cp:lastPrinted>2018-04-23T20:18:51Z</cp:lastPrinted>
  <dcterms:created xsi:type="dcterms:W3CDTF">2015-05-04T14:04:27Z</dcterms:created>
  <dcterms:modified xsi:type="dcterms:W3CDTF">2018-09-07T03:54:26Z</dcterms:modified>
</cp:coreProperties>
</file>